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  <p:sldId id="256" r:id="rId5"/>
    <p:sldId id="257" r:id="rId6"/>
    <p:sldId id="258" r:id="rId7"/>
    <p:sldId id="259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95068F-010E-4D4A-9722-EB3E910BDD3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EA941FC-5E24-41A0-9FCE-CF991F5B04BA}">
      <dgm:prSet/>
      <dgm:spPr/>
      <dgm:t>
        <a:bodyPr/>
        <a:lstStyle/>
        <a:p>
          <a:r>
            <a:rPr lang="hr-HR"/>
            <a:t>ŠTO JE PODUZETNIŠTVO?</a:t>
          </a:r>
          <a:endParaRPr lang="en-US"/>
        </a:p>
      </dgm:t>
    </dgm:pt>
    <dgm:pt modelId="{5CF03A26-5B40-4C4B-BED6-7A2E9C76155D}" type="parTrans" cxnId="{9C3AB046-2077-44FA-9754-B815F2BA9948}">
      <dgm:prSet/>
      <dgm:spPr/>
      <dgm:t>
        <a:bodyPr/>
        <a:lstStyle/>
        <a:p>
          <a:endParaRPr lang="en-US"/>
        </a:p>
      </dgm:t>
    </dgm:pt>
    <dgm:pt modelId="{898034FC-EDFD-40DE-A9B8-71E48753DB87}" type="sibTrans" cxnId="{9C3AB046-2077-44FA-9754-B815F2BA9948}">
      <dgm:prSet/>
      <dgm:spPr/>
      <dgm:t>
        <a:bodyPr/>
        <a:lstStyle/>
        <a:p>
          <a:endParaRPr lang="en-US"/>
        </a:p>
      </dgm:t>
    </dgm:pt>
    <dgm:pt modelId="{712D5A68-C3AE-4A9A-971B-C3DF192022C4}">
      <dgm:prSet/>
      <dgm:spPr/>
      <dgm:t>
        <a:bodyPr/>
        <a:lstStyle/>
        <a:p>
          <a:r>
            <a:rPr lang="hr-HR"/>
            <a:t>TKO JE PODUZETNIK?</a:t>
          </a:r>
          <a:endParaRPr lang="en-US"/>
        </a:p>
      </dgm:t>
    </dgm:pt>
    <dgm:pt modelId="{2410160A-5A88-49E4-A3A8-D61D4A687F21}" type="parTrans" cxnId="{CE5EF9DA-48BA-4915-88E7-A39097F72374}">
      <dgm:prSet/>
      <dgm:spPr/>
      <dgm:t>
        <a:bodyPr/>
        <a:lstStyle/>
        <a:p>
          <a:endParaRPr lang="en-US"/>
        </a:p>
      </dgm:t>
    </dgm:pt>
    <dgm:pt modelId="{6FA8A76F-DC5B-43CF-83B0-E0B65642C13E}" type="sibTrans" cxnId="{CE5EF9DA-48BA-4915-88E7-A39097F72374}">
      <dgm:prSet/>
      <dgm:spPr/>
      <dgm:t>
        <a:bodyPr/>
        <a:lstStyle/>
        <a:p>
          <a:endParaRPr lang="en-US"/>
        </a:p>
      </dgm:t>
    </dgm:pt>
    <dgm:pt modelId="{8FB15674-4F29-45E7-B7C5-969FA5F50C0E}" type="pres">
      <dgm:prSet presAssocID="{D495068F-010E-4D4A-9722-EB3E910BDD3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E4480AB-4B4A-4888-BC1C-808F2641E51B}" type="pres">
      <dgm:prSet presAssocID="{1EA941FC-5E24-41A0-9FCE-CF991F5B04BA}" presName="hierRoot1" presStyleCnt="0"/>
      <dgm:spPr/>
    </dgm:pt>
    <dgm:pt modelId="{D1E03365-DCBA-461B-AB10-7D38CB7C60DE}" type="pres">
      <dgm:prSet presAssocID="{1EA941FC-5E24-41A0-9FCE-CF991F5B04BA}" presName="composite" presStyleCnt="0"/>
      <dgm:spPr/>
    </dgm:pt>
    <dgm:pt modelId="{26D7DCF2-781E-4363-88F2-B2A145A0523A}" type="pres">
      <dgm:prSet presAssocID="{1EA941FC-5E24-41A0-9FCE-CF991F5B04BA}" presName="background" presStyleLbl="node0" presStyleIdx="0" presStyleCnt="2"/>
      <dgm:spPr/>
    </dgm:pt>
    <dgm:pt modelId="{47FA8148-578A-407A-8DB7-33017EB4478F}" type="pres">
      <dgm:prSet presAssocID="{1EA941FC-5E24-41A0-9FCE-CF991F5B04BA}" presName="text" presStyleLbl="fgAcc0" presStyleIdx="0" presStyleCnt="2">
        <dgm:presLayoutVars>
          <dgm:chPref val="3"/>
        </dgm:presLayoutVars>
      </dgm:prSet>
      <dgm:spPr/>
    </dgm:pt>
    <dgm:pt modelId="{28E0CAFF-0E06-4EC1-9BA0-4C73283B5F32}" type="pres">
      <dgm:prSet presAssocID="{1EA941FC-5E24-41A0-9FCE-CF991F5B04BA}" presName="hierChild2" presStyleCnt="0"/>
      <dgm:spPr/>
    </dgm:pt>
    <dgm:pt modelId="{7AC8D6E4-A630-47CC-96A2-4E219A88ECD4}" type="pres">
      <dgm:prSet presAssocID="{712D5A68-C3AE-4A9A-971B-C3DF192022C4}" presName="hierRoot1" presStyleCnt="0"/>
      <dgm:spPr/>
    </dgm:pt>
    <dgm:pt modelId="{10580347-B155-4E41-8638-07AB99E71BDF}" type="pres">
      <dgm:prSet presAssocID="{712D5A68-C3AE-4A9A-971B-C3DF192022C4}" presName="composite" presStyleCnt="0"/>
      <dgm:spPr/>
    </dgm:pt>
    <dgm:pt modelId="{0E9E96FD-9BBC-4666-9370-2E44FB8BF1E4}" type="pres">
      <dgm:prSet presAssocID="{712D5A68-C3AE-4A9A-971B-C3DF192022C4}" presName="background" presStyleLbl="node0" presStyleIdx="1" presStyleCnt="2"/>
      <dgm:spPr/>
    </dgm:pt>
    <dgm:pt modelId="{777E1768-BB9B-4869-B526-10EFCC08BDC0}" type="pres">
      <dgm:prSet presAssocID="{712D5A68-C3AE-4A9A-971B-C3DF192022C4}" presName="text" presStyleLbl="fgAcc0" presStyleIdx="1" presStyleCnt="2">
        <dgm:presLayoutVars>
          <dgm:chPref val="3"/>
        </dgm:presLayoutVars>
      </dgm:prSet>
      <dgm:spPr/>
    </dgm:pt>
    <dgm:pt modelId="{0BF18F51-572B-4A5E-B653-0CF63FC6426F}" type="pres">
      <dgm:prSet presAssocID="{712D5A68-C3AE-4A9A-971B-C3DF192022C4}" presName="hierChild2" presStyleCnt="0"/>
      <dgm:spPr/>
    </dgm:pt>
  </dgm:ptLst>
  <dgm:cxnLst>
    <dgm:cxn modelId="{C94CDC2F-62ED-4D45-83FB-B51FCF0D2AF1}" type="presOf" srcId="{D495068F-010E-4D4A-9722-EB3E910BDD3A}" destId="{8FB15674-4F29-45E7-B7C5-969FA5F50C0E}" srcOrd="0" destOrd="0" presId="urn:microsoft.com/office/officeart/2005/8/layout/hierarchy1"/>
    <dgm:cxn modelId="{9C3AB046-2077-44FA-9754-B815F2BA9948}" srcId="{D495068F-010E-4D4A-9722-EB3E910BDD3A}" destId="{1EA941FC-5E24-41A0-9FCE-CF991F5B04BA}" srcOrd="0" destOrd="0" parTransId="{5CF03A26-5B40-4C4B-BED6-7A2E9C76155D}" sibTransId="{898034FC-EDFD-40DE-A9B8-71E48753DB87}"/>
    <dgm:cxn modelId="{CA95AA71-E8C4-4721-AD7B-4908B0CA8346}" type="presOf" srcId="{712D5A68-C3AE-4A9A-971B-C3DF192022C4}" destId="{777E1768-BB9B-4869-B526-10EFCC08BDC0}" srcOrd="0" destOrd="0" presId="urn:microsoft.com/office/officeart/2005/8/layout/hierarchy1"/>
    <dgm:cxn modelId="{ADA9359E-50D7-4509-BA41-CCA373DA58F1}" type="presOf" srcId="{1EA941FC-5E24-41A0-9FCE-CF991F5B04BA}" destId="{47FA8148-578A-407A-8DB7-33017EB4478F}" srcOrd="0" destOrd="0" presId="urn:microsoft.com/office/officeart/2005/8/layout/hierarchy1"/>
    <dgm:cxn modelId="{CE5EF9DA-48BA-4915-88E7-A39097F72374}" srcId="{D495068F-010E-4D4A-9722-EB3E910BDD3A}" destId="{712D5A68-C3AE-4A9A-971B-C3DF192022C4}" srcOrd="1" destOrd="0" parTransId="{2410160A-5A88-49E4-A3A8-D61D4A687F21}" sibTransId="{6FA8A76F-DC5B-43CF-83B0-E0B65642C13E}"/>
    <dgm:cxn modelId="{D494D554-E242-40D0-A6A4-69E981A0F608}" type="presParOf" srcId="{8FB15674-4F29-45E7-B7C5-969FA5F50C0E}" destId="{8E4480AB-4B4A-4888-BC1C-808F2641E51B}" srcOrd="0" destOrd="0" presId="urn:microsoft.com/office/officeart/2005/8/layout/hierarchy1"/>
    <dgm:cxn modelId="{43CE63C9-DC61-4466-8993-9914D8D97ED5}" type="presParOf" srcId="{8E4480AB-4B4A-4888-BC1C-808F2641E51B}" destId="{D1E03365-DCBA-461B-AB10-7D38CB7C60DE}" srcOrd="0" destOrd="0" presId="urn:microsoft.com/office/officeart/2005/8/layout/hierarchy1"/>
    <dgm:cxn modelId="{79FEA32D-5EE4-4C2A-BE73-09265535AB38}" type="presParOf" srcId="{D1E03365-DCBA-461B-AB10-7D38CB7C60DE}" destId="{26D7DCF2-781E-4363-88F2-B2A145A0523A}" srcOrd="0" destOrd="0" presId="urn:microsoft.com/office/officeart/2005/8/layout/hierarchy1"/>
    <dgm:cxn modelId="{071C7CD6-CAB3-4EB2-9325-B4DB8ED5E49E}" type="presParOf" srcId="{D1E03365-DCBA-461B-AB10-7D38CB7C60DE}" destId="{47FA8148-578A-407A-8DB7-33017EB4478F}" srcOrd="1" destOrd="0" presId="urn:microsoft.com/office/officeart/2005/8/layout/hierarchy1"/>
    <dgm:cxn modelId="{6C2F1F1F-A92F-4493-BFC9-D1B0EFF864D3}" type="presParOf" srcId="{8E4480AB-4B4A-4888-BC1C-808F2641E51B}" destId="{28E0CAFF-0E06-4EC1-9BA0-4C73283B5F32}" srcOrd="1" destOrd="0" presId="urn:microsoft.com/office/officeart/2005/8/layout/hierarchy1"/>
    <dgm:cxn modelId="{E8E6E364-DBC1-4351-902A-E750F7760902}" type="presParOf" srcId="{8FB15674-4F29-45E7-B7C5-969FA5F50C0E}" destId="{7AC8D6E4-A630-47CC-96A2-4E219A88ECD4}" srcOrd="1" destOrd="0" presId="urn:microsoft.com/office/officeart/2005/8/layout/hierarchy1"/>
    <dgm:cxn modelId="{9F252522-B574-4447-A951-8629D0A22905}" type="presParOf" srcId="{7AC8D6E4-A630-47CC-96A2-4E219A88ECD4}" destId="{10580347-B155-4E41-8638-07AB99E71BDF}" srcOrd="0" destOrd="0" presId="urn:microsoft.com/office/officeart/2005/8/layout/hierarchy1"/>
    <dgm:cxn modelId="{7B9C8BB2-9FB3-4140-B2AE-05ECB57139C0}" type="presParOf" srcId="{10580347-B155-4E41-8638-07AB99E71BDF}" destId="{0E9E96FD-9BBC-4666-9370-2E44FB8BF1E4}" srcOrd="0" destOrd="0" presId="urn:microsoft.com/office/officeart/2005/8/layout/hierarchy1"/>
    <dgm:cxn modelId="{48302D4F-5686-4324-9D38-F31A40ECA5F4}" type="presParOf" srcId="{10580347-B155-4E41-8638-07AB99E71BDF}" destId="{777E1768-BB9B-4869-B526-10EFCC08BDC0}" srcOrd="1" destOrd="0" presId="urn:microsoft.com/office/officeart/2005/8/layout/hierarchy1"/>
    <dgm:cxn modelId="{CBD81C09-2ED9-4DF1-B72E-3672547C82ED}" type="presParOf" srcId="{7AC8D6E4-A630-47CC-96A2-4E219A88ECD4}" destId="{0BF18F51-572B-4A5E-B653-0CF63FC6426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365CB1-9016-44F6-9136-C25E2F6DEFC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7931D3-6863-494D-81D2-97781391DCA9}">
      <dgm:prSet custT="1"/>
      <dgm:spPr/>
      <dgm:t>
        <a:bodyPr/>
        <a:lstStyle/>
        <a:p>
          <a:r>
            <a:rPr lang="hr-HR" sz="2400" dirty="0"/>
            <a:t>Ministarstvo gospodarstva i održivog razvoja (MINGOR)</a:t>
          </a:r>
          <a:endParaRPr lang="en-US" sz="2400" dirty="0"/>
        </a:p>
      </dgm:t>
    </dgm:pt>
    <dgm:pt modelId="{45F8F276-A968-4607-80D6-70398D60432A}" type="parTrans" cxnId="{FF970B78-01E5-486E-A12A-5D4AE90A6CFC}">
      <dgm:prSet/>
      <dgm:spPr/>
      <dgm:t>
        <a:bodyPr/>
        <a:lstStyle/>
        <a:p>
          <a:endParaRPr lang="en-US"/>
        </a:p>
      </dgm:t>
    </dgm:pt>
    <dgm:pt modelId="{308BDB5E-651B-4DA3-8266-13134B3D7ED3}" type="sibTrans" cxnId="{FF970B78-01E5-486E-A12A-5D4AE90A6CFC}">
      <dgm:prSet/>
      <dgm:spPr/>
      <dgm:t>
        <a:bodyPr/>
        <a:lstStyle/>
        <a:p>
          <a:endParaRPr lang="en-US"/>
        </a:p>
      </dgm:t>
    </dgm:pt>
    <dgm:pt modelId="{08A9AFAF-BB3E-4760-8B48-25F8E7394FF0}">
      <dgm:prSet custT="1"/>
      <dgm:spPr/>
      <dgm:t>
        <a:bodyPr/>
        <a:lstStyle/>
        <a:p>
          <a:r>
            <a:rPr lang="hr-HR" sz="2400" dirty="0"/>
            <a:t>Hrvatsku agenciju za malo gospodarstvo i investicije (HAMAG BICRO)</a:t>
          </a:r>
          <a:endParaRPr lang="en-US" sz="2400" dirty="0"/>
        </a:p>
      </dgm:t>
    </dgm:pt>
    <dgm:pt modelId="{AE7250AB-3068-4E3F-A5D3-6136B3A5154C}" type="parTrans" cxnId="{12676C80-DA04-45A0-A136-2B28A4519167}">
      <dgm:prSet/>
      <dgm:spPr/>
      <dgm:t>
        <a:bodyPr/>
        <a:lstStyle/>
        <a:p>
          <a:endParaRPr lang="en-US"/>
        </a:p>
      </dgm:t>
    </dgm:pt>
    <dgm:pt modelId="{8A8404BA-2EBB-4999-A9F8-F8D727A9D530}" type="sibTrans" cxnId="{12676C80-DA04-45A0-A136-2B28A4519167}">
      <dgm:prSet/>
      <dgm:spPr/>
      <dgm:t>
        <a:bodyPr/>
        <a:lstStyle/>
        <a:p>
          <a:endParaRPr lang="en-US"/>
        </a:p>
      </dgm:t>
    </dgm:pt>
    <dgm:pt modelId="{B3283635-E40C-4AC0-82FD-EEFB48241308}">
      <dgm:prSet custT="1"/>
      <dgm:spPr/>
      <dgm:t>
        <a:bodyPr/>
        <a:lstStyle/>
        <a:p>
          <a:r>
            <a:rPr lang="hr-HR" sz="2400" dirty="0"/>
            <a:t>Hrvatsku banku za obnovu i razvitak (HBOR)</a:t>
          </a:r>
          <a:endParaRPr lang="en-US" sz="2400" dirty="0"/>
        </a:p>
      </dgm:t>
    </dgm:pt>
    <dgm:pt modelId="{BB146CEF-2AD7-476D-83AC-BFEDF6100ECA}" type="parTrans" cxnId="{72E870AD-CBA9-4DFC-B6C7-D2FAA982B7CF}">
      <dgm:prSet/>
      <dgm:spPr/>
      <dgm:t>
        <a:bodyPr/>
        <a:lstStyle/>
        <a:p>
          <a:endParaRPr lang="en-US"/>
        </a:p>
      </dgm:t>
    </dgm:pt>
    <dgm:pt modelId="{BB9C015A-F335-49AB-A19A-1A6797D33C20}" type="sibTrans" cxnId="{72E870AD-CBA9-4DFC-B6C7-D2FAA982B7CF}">
      <dgm:prSet/>
      <dgm:spPr/>
      <dgm:t>
        <a:bodyPr/>
        <a:lstStyle/>
        <a:p>
          <a:endParaRPr lang="en-US"/>
        </a:p>
      </dgm:t>
    </dgm:pt>
    <dgm:pt modelId="{06B3582B-2C83-46D6-8BE6-78F5831B84CD}">
      <dgm:prSet custT="1"/>
      <dgm:spPr/>
      <dgm:t>
        <a:bodyPr/>
        <a:lstStyle/>
        <a:p>
          <a:r>
            <a:rPr lang="hr-HR" sz="2400" dirty="0"/>
            <a:t>Hrvatsku gospodarsku komoru (HGK)</a:t>
          </a:r>
          <a:endParaRPr lang="en-US" sz="2400" dirty="0"/>
        </a:p>
      </dgm:t>
    </dgm:pt>
    <dgm:pt modelId="{4402B081-2B94-426A-93F8-76D3F53700A8}" type="parTrans" cxnId="{B29526B2-6307-4917-9935-CC0E00D6A1F1}">
      <dgm:prSet/>
      <dgm:spPr/>
      <dgm:t>
        <a:bodyPr/>
        <a:lstStyle/>
        <a:p>
          <a:endParaRPr lang="en-US"/>
        </a:p>
      </dgm:t>
    </dgm:pt>
    <dgm:pt modelId="{13D05578-6341-470E-B75F-6F83D8A582A3}" type="sibTrans" cxnId="{B29526B2-6307-4917-9935-CC0E00D6A1F1}">
      <dgm:prSet/>
      <dgm:spPr/>
      <dgm:t>
        <a:bodyPr/>
        <a:lstStyle/>
        <a:p>
          <a:endParaRPr lang="en-US"/>
        </a:p>
      </dgm:t>
    </dgm:pt>
    <dgm:pt modelId="{F3653D09-F686-46D9-9A7F-EA3886E6D269}">
      <dgm:prSet custT="1"/>
      <dgm:spPr/>
      <dgm:t>
        <a:bodyPr/>
        <a:lstStyle/>
        <a:p>
          <a:r>
            <a:rPr lang="hr-HR" sz="2400" dirty="0"/>
            <a:t>Hrvatsku obrtničku komoru (HOK)</a:t>
          </a:r>
          <a:endParaRPr lang="en-US" sz="2400" dirty="0"/>
        </a:p>
      </dgm:t>
    </dgm:pt>
    <dgm:pt modelId="{4470A6DC-16D0-4963-B79C-79EF8A8E1A52}" type="parTrans" cxnId="{320998FB-87EB-4D19-801D-97991F0C5ACB}">
      <dgm:prSet/>
      <dgm:spPr/>
      <dgm:t>
        <a:bodyPr/>
        <a:lstStyle/>
        <a:p>
          <a:endParaRPr lang="en-US"/>
        </a:p>
      </dgm:t>
    </dgm:pt>
    <dgm:pt modelId="{F5CC66CC-66F4-4636-9B2F-1EF98A3B61C5}" type="sibTrans" cxnId="{320998FB-87EB-4D19-801D-97991F0C5ACB}">
      <dgm:prSet/>
      <dgm:spPr/>
      <dgm:t>
        <a:bodyPr/>
        <a:lstStyle/>
        <a:p>
          <a:endParaRPr lang="en-US"/>
        </a:p>
      </dgm:t>
    </dgm:pt>
    <dgm:pt modelId="{1EEF2922-02CE-4D0F-BB0E-0B77E35455DD}" type="pres">
      <dgm:prSet presAssocID="{2C365CB1-9016-44F6-9136-C25E2F6DEFCF}" presName="vert0" presStyleCnt="0">
        <dgm:presLayoutVars>
          <dgm:dir/>
          <dgm:animOne val="branch"/>
          <dgm:animLvl val="lvl"/>
        </dgm:presLayoutVars>
      </dgm:prSet>
      <dgm:spPr/>
    </dgm:pt>
    <dgm:pt modelId="{02B20342-A3E5-4F7D-974C-51A6BF26ADF8}" type="pres">
      <dgm:prSet presAssocID="{767931D3-6863-494D-81D2-97781391DCA9}" presName="thickLine" presStyleLbl="alignNode1" presStyleIdx="0" presStyleCnt="5"/>
      <dgm:spPr/>
    </dgm:pt>
    <dgm:pt modelId="{00FA36AF-1514-46F2-955E-882C91D11947}" type="pres">
      <dgm:prSet presAssocID="{767931D3-6863-494D-81D2-97781391DCA9}" presName="horz1" presStyleCnt="0"/>
      <dgm:spPr/>
    </dgm:pt>
    <dgm:pt modelId="{4647A067-3722-47C7-AEE1-6BB656228549}" type="pres">
      <dgm:prSet presAssocID="{767931D3-6863-494D-81D2-97781391DCA9}" presName="tx1" presStyleLbl="revTx" presStyleIdx="0" presStyleCnt="5"/>
      <dgm:spPr/>
    </dgm:pt>
    <dgm:pt modelId="{F7419273-B1FE-4826-8434-47821F7166E6}" type="pres">
      <dgm:prSet presAssocID="{767931D3-6863-494D-81D2-97781391DCA9}" presName="vert1" presStyleCnt="0"/>
      <dgm:spPr/>
    </dgm:pt>
    <dgm:pt modelId="{A5AC0474-E98E-4C0F-BEA4-ADD45206AB15}" type="pres">
      <dgm:prSet presAssocID="{08A9AFAF-BB3E-4760-8B48-25F8E7394FF0}" presName="thickLine" presStyleLbl="alignNode1" presStyleIdx="1" presStyleCnt="5"/>
      <dgm:spPr/>
    </dgm:pt>
    <dgm:pt modelId="{F0A42C13-5BAC-4159-A823-1F1FB5D2D9B0}" type="pres">
      <dgm:prSet presAssocID="{08A9AFAF-BB3E-4760-8B48-25F8E7394FF0}" presName="horz1" presStyleCnt="0"/>
      <dgm:spPr/>
    </dgm:pt>
    <dgm:pt modelId="{9E76F4BB-C691-40FC-B7B3-AA9C8B873FA5}" type="pres">
      <dgm:prSet presAssocID="{08A9AFAF-BB3E-4760-8B48-25F8E7394FF0}" presName="tx1" presStyleLbl="revTx" presStyleIdx="1" presStyleCnt="5"/>
      <dgm:spPr/>
    </dgm:pt>
    <dgm:pt modelId="{CDFB9EA2-85D0-49F9-9A3A-ED3D3374C683}" type="pres">
      <dgm:prSet presAssocID="{08A9AFAF-BB3E-4760-8B48-25F8E7394FF0}" presName="vert1" presStyleCnt="0"/>
      <dgm:spPr/>
    </dgm:pt>
    <dgm:pt modelId="{C3D26F3B-98CB-4BC0-BA84-622DD2F9ECC6}" type="pres">
      <dgm:prSet presAssocID="{B3283635-E40C-4AC0-82FD-EEFB48241308}" presName="thickLine" presStyleLbl="alignNode1" presStyleIdx="2" presStyleCnt="5"/>
      <dgm:spPr/>
    </dgm:pt>
    <dgm:pt modelId="{03982144-E6C4-4CE1-98D9-C8822F4FAF02}" type="pres">
      <dgm:prSet presAssocID="{B3283635-E40C-4AC0-82FD-EEFB48241308}" presName="horz1" presStyleCnt="0"/>
      <dgm:spPr/>
    </dgm:pt>
    <dgm:pt modelId="{15F33652-086B-4BBC-9829-333D244B4E2A}" type="pres">
      <dgm:prSet presAssocID="{B3283635-E40C-4AC0-82FD-EEFB48241308}" presName="tx1" presStyleLbl="revTx" presStyleIdx="2" presStyleCnt="5"/>
      <dgm:spPr/>
    </dgm:pt>
    <dgm:pt modelId="{B3E279D8-36E0-43B9-806D-91FF6EEA22B5}" type="pres">
      <dgm:prSet presAssocID="{B3283635-E40C-4AC0-82FD-EEFB48241308}" presName="vert1" presStyleCnt="0"/>
      <dgm:spPr/>
    </dgm:pt>
    <dgm:pt modelId="{CBF7CBB1-46BC-4746-87E3-C3D25C6F1A8C}" type="pres">
      <dgm:prSet presAssocID="{06B3582B-2C83-46D6-8BE6-78F5831B84CD}" presName="thickLine" presStyleLbl="alignNode1" presStyleIdx="3" presStyleCnt="5"/>
      <dgm:spPr/>
    </dgm:pt>
    <dgm:pt modelId="{DC0A99F9-9799-4C6A-A1EE-757CA984F9A4}" type="pres">
      <dgm:prSet presAssocID="{06B3582B-2C83-46D6-8BE6-78F5831B84CD}" presName="horz1" presStyleCnt="0"/>
      <dgm:spPr/>
    </dgm:pt>
    <dgm:pt modelId="{04EA9241-0A09-493A-8F87-29F5F9823547}" type="pres">
      <dgm:prSet presAssocID="{06B3582B-2C83-46D6-8BE6-78F5831B84CD}" presName="tx1" presStyleLbl="revTx" presStyleIdx="3" presStyleCnt="5"/>
      <dgm:spPr/>
    </dgm:pt>
    <dgm:pt modelId="{A1C634BA-E55B-4489-8D07-FF00F10C376A}" type="pres">
      <dgm:prSet presAssocID="{06B3582B-2C83-46D6-8BE6-78F5831B84CD}" presName="vert1" presStyleCnt="0"/>
      <dgm:spPr/>
    </dgm:pt>
    <dgm:pt modelId="{0A468BAC-E8A1-4C53-90AF-93D75F91B330}" type="pres">
      <dgm:prSet presAssocID="{F3653D09-F686-46D9-9A7F-EA3886E6D269}" presName="thickLine" presStyleLbl="alignNode1" presStyleIdx="4" presStyleCnt="5"/>
      <dgm:spPr/>
    </dgm:pt>
    <dgm:pt modelId="{A004D166-3062-41CA-ABE8-D26D91C068B0}" type="pres">
      <dgm:prSet presAssocID="{F3653D09-F686-46D9-9A7F-EA3886E6D269}" presName="horz1" presStyleCnt="0"/>
      <dgm:spPr/>
    </dgm:pt>
    <dgm:pt modelId="{A9942FDB-4255-470B-A1B9-715F4A44A3C4}" type="pres">
      <dgm:prSet presAssocID="{F3653D09-F686-46D9-9A7F-EA3886E6D269}" presName="tx1" presStyleLbl="revTx" presStyleIdx="4" presStyleCnt="5"/>
      <dgm:spPr/>
    </dgm:pt>
    <dgm:pt modelId="{5AC003ED-431E-47F7-9CAF-F15473A4FE8B}" type="pres">
      <dgm:prSet presAssocID="{F3653D09-F686-46D9-9A7F-EA3886E6D269}" presName="vert1" presStyleCnt="0"/>
      <dgm:spPr/>
    </dgm:pt>
  </dgm:ptLst>
  <dgm:cxnLst>
    <dgm:cxn modelId="{35644921-C32B-4EA8-BE68-41AEAA612DDB}" type="presOf" srcId="{08A9AFAF-BB3E-4760-8B48-25F8E7394FF0}" destId="{9E76F4BB-C691-40FC-B7B3-AA9C8B873FA5}" srcOrd="0" destOrd="0" presId="urn:microsoft.com/office/officeart/2008/layout/LinedList"/>
    <dgm:cxn modelId="{1957AC65-C38E-4990-92D7-E200D010C49D}" type="presOf" srcId="{B3283635-E40C-4AC0-82FD-EEFB48241308}" destId="{15F33652-086B-4BBC-9829-333D244B4E2A}" srcOrd="0" destOrd="0" presId="urn:microsoft.com/office/officeart/2008/layout/LinedList"/>
    <dgm:cxn modelId="{FF970B78-01E5-486E-A12A-5D4AE90A6CFC}" srcId="{2C365CB1-9016-44F6-9136-C25E2F6DEFCF}" destId="{767931D3-6863-494D-81D2-97781391DCA9}" srcOrd="0" destOrd="0" parTransId="{45F8F276-A968-4607-80D6-70398D60432A}" sibTransId="{308BDB5E-651B-4DA3-8266-13134B3D7ED3}"/>
    <dgm:cxn modelId="{12676C80-DA04-45A0-A136-2B28A4519167}" srcId="{2C365CB1-9016-44F6-9136-C25E2F6DEFCF}" destId="{08A9AFAF-BB3E-4760-8B48-25F8E7394FF0}" srcOrd="1" destOrd="0" parTransId="{AE7250AB-3068-4E3F-A5D3-6136B3A5154C}" sibTransId="{8A8404BA-2EBB-4999-A9F8-F8D727A9D530}"/>
    <dgm:cxn modelId="{ABA91F8D-BA08-4D1D-90F8-49A6052E6832}" type="presOf" srcId="{767931D3-6863-494D-81D2-97781391DCA9}" destId="{4647A067-3722-47C7-AEE1-6BB656228549}" srcOrd="0" destOrd="0" presId="urn:microsoft.com/office/officeart/2008/layout/LinedList"/>
    <dgm:cxn modelId="{72E870AD-CBA9-4DFC-B6C7-D2FAA982B7CF}" srcId="{2C365CB1-9016-44F6-9136-C25E2F6DEFCF}" destId="{B3283635-E40C-4AC0-82FD-EEFB48241308}" srcOrd="2" destOrd="0" parTransId="{BB146CEF-2AD7-476D-83AC-BFEDF6100ECA}" sibTransId="{BB9C015A-F335-49AB-A19A-1A6797D33C20}"/>
    <dgm:cxn modelId="{B29526B2-6307-4917-9935-CC0E00D6A1F1}" srcId="{2C365CB1-9016-44F6-9136-C25E2F6DEFCF}" destId="{06B3582B-2C83-46D6-8BE6-78F5831B84CD}" srcOrd="3" destOrd="0" parTransId="{4402B081-2B94-426A-93F8-76D3F53700A8}" sibTransId="{13D05578-6341-470E-B75F-6F83D8A582A3}"/>
    <dgm:cxn modelId="{8935BAC6-27DE-42BA-8124-F9D8BB37DAF6}" type="presOf" srcId="{06B3582B-2C83-46D6-8BE6-78F5831B84CD}" destId="{04EA9241-0A09-493A-8F87-29F5F9823547}" srcOrd="0" destOrd="0" presId="urn:microsoft.com/office/officeart/2008/layout/LinedList"/>
    <dgm:cxn modelId="{4C89A1C9-95C4-4D93-8719-98170FBB588D}" type="presOf" srcId="{F3653D09-F686-46D9-9A7F-EA3886E6D269}" destId="{A9942FDB-4255-470B-A1B9-715F4A44A3C4}" srcOrd="0" destOrd="0" presId="urn:microsoft.com/office/officeart/2008/layout/LinedList"/>
    <dgm:cxn modelId="{C569A5D8-46FF-44CE-B1E6-F906D1B730ED}" type="presOf" srcId="{2C365CB1-9016-44F6-9136-C25E2F6DEFCF}" destId="{1EEF2922-02CE-4D0F-BB0E-0B77E35455DD}" srcOrd="0" destOrd="0" presId="urn:microsoft.com/office/officeart/2008/layout/LinedList"/>
    <dgm:cxn modelId="{320998FB-87EB-4D19-801D-97991F0C5ACB}" srcId="{2C365CB1-9016-44F6-9136-C25E2F6DEFCF}" destId="{F3653D09-F686-46D9-9A7F-EA3886E6D269}" srcOrd="4" destOrd="0" parTransId="{4470A6DC-16D0-4963-B79C-79EF8A8E1A52}" sibTransId="{F5CC66CC-66F4-4636-9B2F-1EF98A3B61C5}"/>
    <dgm:cxn modelId="{001A00E4-4744-443E-B804-E6C40F0712D3}" type="presParOf" srcId="{1EEF2922-02CE-4D0F-BB0E-0B77E35455DD}" destId="{02B20342-A3E5-4F7D-974C-51A6BF26ADF8}" srcOrd="0" destOrd="0" presId="urn:microsoft.com/office/officeart/2008/layout/LinedList"/>
    <dgm:cxn modelId="{47A9E363-D620-43BD-A00E-EECC1A7DF16B}" type="presParOf" srcId="{1EEF2922-02CE-4D0F-BB0E-0B77E35455DD}" destId="{00FA36AF-1514-46F2-955E-882C91D11947}" srcOrd="1" destOrd="0" presId="urn:microsoft.com/office/officeart/2008/layout/LinedList"/>
    <dgm:cxn modelId="{286D8C12-3EF5-45CB-97A9-B0F4DE7F6A4A}" type="presParOf" srcId="{00FA36AF-1514-46F2-955E-882C91D11947}" destId="{4647A067-3722-47C7-AEE1-6BB656228549}" srcOrd="0" destOrd="0" presId="urn:microsoft.com/office/officeart/2008/layout/LinedList"/>
    <dgm:cxn modelId="{AFCD510B-03BF-49EC-8333-BA86B5D2E2E3}" type="presParOf" srcId="{00FA36AF-1514-46F2-955E-882C91D11947}" destId="{F7419273-B1FE-4826-8434-47821F7166E6}" srcOrd="1" destOrd="0" presId="urn:microsoft.com/office/officeart/2008/layout/LinedList"/>
    <dgm:cxn modelId="{10613BEC-CBDA-4282-B22E-915D4A898366}" type="presParOf" srcId="{1EEF2922-02CE-4D0F-BB0E-0B77E35455DD}" destId="{A5AC0474-E98E-4C0F-BEA4-ADD45206AB15}" srcOrd="2" destOrd="0" presId="urn:microsoft.com/office/officeart/2008/layout/LinedList"/>
    <dgm:cxn modelId="{C8691ED2-86B7-4747-B3DE-82C2F4681E58}" type="presParOf" srcId="{1EEF2922-02CE-4D0F-BB0E-0B77E35455DD}" destId="{F0A42C13-5BAC-4159-A823-1F1FB5D2D9B0}" srcOrd="3" destOrd="0" presId="urn:microsoft.com/office/officeart/2008/layout/LinedList"/>
    <dgm:cxn modelId="{36956DCD-97B1-4ECF-8D8D-427C3CBB4DFB}" type="presParOf" srcId="{F0A42C13-5BAC-4159-A823-1F1FB5D2D9B0}" destId="{9E76F4BB-C691-40FC-B7B3-AA9C8B873FA5}" srcOrd="0" destOrd="0" presId="urn:microsoft.com/office/officeart/2008/layout/LinedList"/>
    <dgm:cxn modelId="{E6DFCDD5-ED9A-4283-ABEC-9EAFC10CFC9E}" type="presParOf" srcId="{F0A42C13-5BAC-4159-A823-1F1FB5D2D9B0}" destId="{CDFB9EA2-85D0-49F9-9A3A-ED3D3374C683}" srcOrd="1" destOrd="0" presId="urn:microsoft.com/office/officeart/2008/layout/LinedList"/>
    <dgm:cxn modelId="{5B5CDCD6-3CE1-422D-A9FA-A3B15F1403F6}" type="presParOf" srcId="{1EEF2922-02CE-4D0F-BB0E-0B77E35455DD}" destId="{C3D26F3B-98CB-4BC0-BA84-622DD2F9ECC6}" srcOrd="4" destOrd="0" presId="urn:microsoft.com/office/officeart/2008/layout/LinedList"/>
    <dgm:cxn modelId="{89A4C61B-3BB5-4562-B8AC-2CB2BD82E358}" type="presParOf" srcId="{1EEF2922-02CE-4D0F-BB0E-0B77E35455DD}" destId="{03982144-E6C4-4CE1-98D9-C8822F4FAF02}" srcOrd="5" destOrd="0" presId="urn:microsoft.com/office/officeart/2008/layout/LinedList"/>
    <dgm:cxn modelId="{6B12BAF9-989F-45D7-A2FC-0D09C3B44B0B}" type="presParOf" srcId="{03982144-E6C4-4CE1-98D9-C8822F4FAF02}" destId="{15F33652-086B-4BBC-9829-333D244B4E2A}" srcOrd="0" destOrd="0" presId="urn:microsoft.com/office/officeart/2008/layout/LinedList"/>
    <dgm:cxn modelId="{D01736E1-1663-463A-BFA8-C09D6D468F6F}" type="presParOf" srcId="{03982144-E6C4-4CE1-98D9-C8822F4FAF02}" destId="{B3E279D8-36E0-43B9-806D-91FF6EEA22B5}" srcOrd="1" destOrd="0" presId="urn:microsoft.com/office/officeart/2008/layout/LinedList"/>
    <dgm:cxn modelId="{9373012E-BBA9-4558-9F21-DAC5F9408D0F}" type="presParOf" srcId="{1EEF2922-02CE-4D0F-BB0E-0B77E35455DD}" destId="{CBF7CBB1-46BC-4746-87E3-C3D25C6F1A8C}" srcOrd="6" destOrd="0" presId="urn:microsoft.com/office/officeart/2008/layout/LinedList"/>
    <dgm:cxn modelId="{60C4281B-F7F9-4D85-8FF9-8492834E3900}" type="presParOf" srcId="{1EEF2922-02CE-4D0F-BB0E-0B77E35455DD}" destId="{DC0A99F9-9799-4C6A-A1EE-757CA984F9A4}" srcOrd="7" destOrd="0" presId="urn:microsoft.com/office/officeart/2008/layout/LinedList"/>
    <dgm:cxn modelId="{0E96E44A-C1F1-4B18-BCFB-F76EA1DEF19C}" type="presParOf" srcId="{DC0A99F9-9799-4C6A-A1EE-757CA984F9A4}" destId="{04EA9241-0A09-493A-8F87-29F5F9823547}" srcOrd="0" destOrd="0" presId="urn:microsoft.com/office/officeart/2008/layout/LinedList"/>
    <dgm:cxn modelId="{31344CAB-204E-4473-AA6B-AFFF65A75D28}" type="presParOf" srcId="{DC0A99F9-9799-4C6A-A1EE-757CA984F9A4}" destId="{A1C634BA-E55B-4489-8D07-FF00F10C376A}" srcOrd="1" destOrd="0" presId="urn:microsoft.com/office/officeart/2008/layout/LinedList"/>
    <dgm:cxn modelId="{896BBEA6-9227-4D3D-A67B-4331EF1EF07D}" type="presParOf" srcId="{1EEF2922-02CE-4D0F-BB0E-0B77E35455DD}" destId="{0A468BAC-E8A1-4C53-90AF-93D75F91B330}" srcOrd="8" destOrd="0" presId="urn:microsoft.com/office/officeart/2008/layout/LinedList"/>
    <dgm:cxn modelId="{5FDAF93E-971F-4160-B75F-0B480069F6CB}" type="presParOf" srcId="{1EEF2922-02CE-4D0F-BB0E-0B77E35455DD}" destId="{A004D166-3062-41CA-ABE8-D26D91C068B0}" srcOrd="9" destOrd="0" presId="urn:microsoft.com/office/officeart/2008/layout/LinedList"/>
    <dgm:cxn modelId="{EFEA586E-2E06-473B-B2A7-B8725D672A13}" type="presParOf" srcId="{A004D166-3062-41CA-ABE8-D26D91C068B0}" destId="{A9942FDB-4255-470B-A1B9-715F4A44A3C4}" srcOrd="0" destOrd="0" presId="urn:microsoft.com/office/officeart/2008/layout/LinedList"/>
    <dgm:cxn modelId="{D0C8677B-0765-41E6-BFB3-B346C332B53F}" type="presParOf" srcId="{A004D166-3062-41CA-ABE8-D26D91C068B0}" destId="{5AC003ED-431E-47F7-9CAF-F15473A4FE8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CACDC0-984A-4EE2-B076-D199AD2ECF2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6FCD6B-0995-40FB-BD8F-7BA553693E8D}">
      <dgm:prSet custT="1"/>
      <dgm:spPr/>
      <dgm:t>
        <a:bodyPr/>
        <a:lstStyle/>
        <a:p>
          <a:r>
            <a:rPr lang="hr-HR" sz="2400" dirty="0"/>
            <a:t>razvojem i unapređenjem konkurentnosti i hrvatskog gospodarstva</a:t>
          </a:r>
          <a:endParaRPr lang="en-US" sz="2400" dirty="0"/>
        </a:p>
      </dgm:t>
    </dgm:pt>
    <dgm:pt modelId="{9A9836AD-3A3E-4E79-9F1F-C10BF362BE03}" type="parTrans" cxnId="{1FEE92D9-50E3-4DD7-83DF-B28CD5CC864D}">
      <dgm:prSet/>
      <dgm:spPr/>
      <dgm:t>
        <a:bodyPr/>
        <a:lstStyle/>
        <a:p>
          <a:endParaRPr lang="en-US"/>
        </a:p>
      </dgm:t>
    </dgm:pt>
    <dgm:pt modelId="{7A174601-11AD-467D-B147-59493AFCE8CA}" type="sibTrans" cxnId="{1FEE92D9-50E3-4DD7-83DF-B28CD5CC864D}">
      <dgm:prSet/>
      <dgm:spPr/>
      <dgm:t>
        <a:bodyPr/>
        <a:lstStyle/>
        <a:p>
          <a:endParaRPr lang="en-US"/>
        </a:p>
      </dgm:t>
    </dgm:pt>
    <dgm:pt modelId="{6701D91A-3ABD-4F74-BDD8-97D9EE1881E9}">
      <dgm:prSet custT="1"/>
      <dgm:spPr/>
      <dgm:t>
        <a:bodyPr/>
        <a:lstStyle/>
        <a:p>
          <a:r>
            <a:rPr lang="hr-HR" sz="2400"/>
            <a:t>industrijskom politikom, </a:t>
          </a:r>
          <a:endParaRPr lang="en-US" sz="2400"/>
        </a:p>
      </dgm:t>
    </dgm:pt>
    <dgm:pt modelId="{F037FEA4-CEC5-4AC3-9294-A1813F4A3826}" type="parTrans" cxnId="{9D6A3649-80E9-4364-8666-161945AE155E}">
      <dgm:prSet/>
      <dgm:spPr/>
      <dgm:t>
        <a:bodyPr/>
        <a:lstStyle/>
        <a:p>
          <a:endParaRPr lang="en-US"/>
        </a:p>
      </dgm:t>
    </dgm:pt>
    <dgm:pt modelId="{4A0B99D7-F33B-4E3F-9E35-25DBFE259089}" type="sibTrans" cxnId="{9D6A3649-80E9-4364-8666-161945AE155E}">
      <dgm:prSet/>
      <dgm:spPr/>
      <dgm:t>
        <a:bodyPr/>
        <a:lstStyle/>
        <a:p>
          <a:endParaRPr lang="en-US"/>
        </a:p>
      </dgm:t>
    </dgm:pt>
    <dgm:pt modelId="{4F7FB391-DB24-4B0E-B0D3-0D42C4361A8D}">
      <dgm:prSet custT="1"/>
      <dgm:spPr/>
      <dgm:t>
        <a:bodyPr/>
        <a:lstStyle/>
        <a:p>
          <a:r>
            <a:rPr lang="hr-HR" sz="2400" dirty="0"/>
            <a:t>promicanjem inovacija i novih tehnologija, </a:t>
          </a:r>
          <a:endParaRPr lang="en-US" sz="2400" dirty="0"/>
        </a:p>
      </dgm:t>
    </dgm:pt>
    <dgm:pt modelId="{EBA2332C-DB11-4E21-9D5F-771A109C28CA}" type="parTrans" cxnId="{FDC00253-D0E2-4A71-9353-DBB3175C71C1}">
      <dgm:prSet/>
      <dgm:spPr/>
      <dgm:t>
        <a:bodyPr/>
        <a:lstStyle/>
        <a:p>
          <a:endParaRPr lang="en-US"/>
        </a:p>
      </dgm:t>
    </dgm:pt>
    <dgm:pt modelId="{ECCFA680-FD3B-45D0-A669-7D37CB8BFDB5}" type="sibTrans" cxnId="{FDC00253-D0E2-4A71-9353-DBB3175C71C1}">
      <dgm:prSet/>
      <dgm:spPr/>
      <dgm:t>
        <a:bodyPr/>
        <a:lstStyle/>
        <a:p>
          <a:endParaRPr lang="en-US"/>
        </a:p>
      </dgm:t>
    </dgm:pt>
    <dgm:pt modelId="{8E3E9F80-75EB-4FF5-AA1A-C167A31202A0}">
      <dgm:prSet custT="1"/>
      <dgm:spPr/>
      <dgm:t>
        <a:bodyPr/>
        <a:lstStyle/>
        <a:p>
          <a:r>
            <a:rPr lang="hr-HR" sz="2400" dirty="0"/>
            <a:t>poticanjem poduzetništva i obrta</a:t>
          </a:r>
          <a:endParaRPr lang="en-US" sz="2400" dirty="0"/>
        </a:p>
      </dgm:t>
    </dgm:pt>
    <dgm:pt modelId="{3CEC880F-7FB8-420D-88CD-810B5F06A3C5}" type="parTrans" cxnId="{5321888D-9FFE-4D9D-A73A-95F8EE9626BC}">
      <dgm:prSet/>
      <dgm:spPr/>
      <dgm:t>
        <a:bodyPr/>
        <a:lstStyle/>
        <a:p>
          <a:endParaRPr lang="en-US"/>
        </a:p>
      </dgm:t>
    </dgm:pt>
    <dgm:pt modelId="{700AD8E7-3C2D-44EA-94B0-0D2E12B59259}" type="sibTrans" cxnId="{5321888D-9FFE-4D9D-A73A-95F8EE9626BC}">
      <dgm:prSet/>
      <dgm:spPr/>
      <dgm:t>
        <a:bodyPr/>
        <a:lstStyle/>
        <a:p>
          <a:endParaRPr lang="en-US"/>
        </a:p>
      </dgm:t>
    </dgm:pt>
    <dgm:pt modelId="{3303FE0F-B4C7-4762-8966-2131AA029535}">
      <dgm:prSet custT="1"/>
      <dgm:spPr/>
      <dgm:t>
        <a:bodyPr/>
        <a:lstStyle/>
        <a:p>
          <a:r>
            <a:rPr lang="hr-HR" sz="2400"/>
            <a:t>politikom javne nabave</a:t>
          </a:r>
          <a:endParaRPr lang="en-US" sz="2400"/>
        </a:p>
      </dgm:t>
    </dgm:pt>
    <dgm:pt modelId="{DB9F9413-D323-44D1-82A8-79C70E0CF7AE}" type="parTrans" cxnId="{87E8FD9C-85FD-4A85-9216-F7B10E96C312}">
      <dgm:prSet/>
      <dgm:spPr/>
      <dgm:t>
        <a:bodyPr/>
        <a:lstStyle/>
        <a:p>
          <a:endParaRPr lang="en-US"/>
        </a:p>
      </dgm:t>
    </dgm:pt>
    <dgm:pt modelId="{1F36E726-8952-457A-9F3D-45BCE3A3EC15}" type="sibTrans" cxnId="{87E8FD9C-85FD-4A85-9216-F7B10E96C312}">
      <dgm:prSet/>
      <dgm:spPr/>
      <dgm:t>
        <a:bodyPr/>
        <a:lstStyle/>
        <a:p>
          <a:endParaRPr lang="en-US"/>
        </a:p>
      </dgm:t>
    </dgm:pt>
    <dgm:pt modelId="{98DB0617-EDF6-47C4-A98D-34189FD94F88}">
      <dgm:prSet custT="1"/>
      <dgm:spPr/>
      <dgm:t>
        <a:bodyPr/>
        <a:lstStyle/>
        <a:p>
          <a:r>
            <a:rPr lang="hr-HR" sz="2400" dirty="0"/>
            <a:t>upravljanjem državnom imovinom</a:t>
          </a:r>
          <a:endParaRPr lang="en-US" sz="2400" dirty="0"/>
        </a:p>
      </dgm:t>
    </dgm:pt>
    <dgm:pt modelId="{0BCAD7BF-19F9-4C27-968D-8E0506F9D38C}" type="parTrans" cxnId="{914092CD-F85A-4080-A9BC-310B8D232AFF}">
      <dgm:prSet/>
      <dgm:spPr/>
      <dgm:t>
        <a:bodyPr/>
        <a:lstStyle/>
        <a:p>
          <a:endParaRPr lang="en-US"/>
        </a:p>
      </dgm:t>
    </dgm:pt>
    <dgm:pt modelId="{0FF4ECCF-6FE9-4457-A7E8-1D6CCB561FB3}" type="sibTrans" cxnId="{914092CD-F85A-4080-A9BC-310B8D232AFF}">
      <dgm:prSet/>
      <dgm:spPr/>
      <dgm:t>
        <a:bodyPr/>
        <a:lstStyle/>
        <a:p>
          <a:endParaRPr lang="en-US"/>
        </a:p>
      </dgm:t>
    </dgm:pt>
    <dgm:pt modelId="{D182E515-3D23-45C2-8E93-2ACA8913090A}">
      <dgm:prSet custT="1"/>
      <dgm:spPr/>
      <dgm:t>
        <a:bodyPr/>
        <a:lstStyle/>
        <a:p>
          <a:r>
            <a:rPr lang="hr-HR" sz="2400" dirty="0"/>
            <a:t>jačanjem industrijskog kapaciteta zemlje.</a:t>
          </a:r>
          <a:br>
            <a:rPr lang="hr-HR" sz="1100" dirty="0"/>
          </a:br>
          <a:br>
            <a:rPr lang="hr-HR" sz="1100" dirty="0"/>
          </a:br>
          <a:endParaRPr lang="en-US" sz="1100" dirty="0"/>
        </a:p>
      </dgm:t>
    </dgm:pt>
    <dgm:pt modelId="{3B82132C-9E71-48D3-AB88-016AB4F09E00}" type="parTrans" cxnId="{0B1A39B4-D11D-4AF6-B043-BF42A8705637}">
      <dgm:prSet/>
      <dgm:spPr/>
      <dgm:t>
        <a:bodyPr/>
        <a:lstStyle/>
        <a:p>
          <a:endParaRPr lang="en-US"/>
        </a:p>
      </dgm:t>
    </dgm:pt>
    <dgm:pt modelId="{49E38D17-D255-49B3-8400-B8B4DA5546D7}" type="sibTrans" cxnId="{0B1A39B4-D11D-4AF6-B043-BF42A8705637}">
      <dgm:prSet/>
      <dgm:spPr/>
      <dgm:t>
        <a:bodyPr/>
        <a:lstStyle/>
        <a:p>
          <a:endParaRPr lang="en-US"/>
        </a:p>
      </dgm:t>
    </dgm:pt>
    <dgm:pt modelId="{177DAD33-3B45-48F8-A57E-63673C4F5CB5}" type="pres">
      <dgm:prSet presAssocID="{C9CACDC0-984A-4EE2-B076-D199AD2ECF26}" presName="vert0" presStyleCnt="0">
        <dgm:presLayoutVars>
          <dgm:dir/>
          <dgm:animOne val="branch"/>
          <dgm:animLvl val="lvl"/>
        </dgm:presLayoutVars>
      </dgm:prSet>
      <dgm:spPr/>
    </dgm:pt>
    <dgm:pt modelId="{8D26577E-F111-4753-AA28-3CAA4DE1DFE2}" type="pres">
      <dgm:prSet presAssocID="{586FCD6B-0995-40FB-BD8F-7BA553693E8D}" presName="thickLine" presStyleLbl="alignNode1" presStyleIdx="0" presStyleCnt="7"/>
      <dgm:spPr/>
    </dgm:pt>
    <dgm:pt modelId="{7EA39D48-A9E2-446B-8D4A-AE87B1225650}" type="pres">
      <dgm:prSet presAssocID="{586FCD6B-0995-40FB-BD8F-7BA553693E8D}" presName="horz1" presStyleCnt="0"/>
      <dgm:spPr/>
    </dgm:pt>
    <dgm:pt modelId="{1C04782A-893A-4655-8FC8-964E27A500E9}" type="pres">
      <dgm:prSet presAssocID="{586FCD6B-0995-40FB-BD8F-7BA553693E8D}" presName="tx1" presStyleLbl="revTx" presStyleIdx="0" presStyleCnt="7"/>
      <dgm:spPr/>
    </dgm:pt>
    <dgm:pt modelId="{4FE310B8-64D7-4891-971A-1EDFC12240A4}" type="pres">
      <dgm:prSet presAssocID="{586FCD6B-0995-40FB-BD8F-7BA553693E8D}" presName="vert1" presStyleCnt="0"/>
      <dgm:spPr/>
    </dgm:pt>
    <dgm:pt modelId="{11546037-5FEA-4FF1-A0BA-4EA819E14C8B}" type="pres">
      <dgm:prSet presAssocID="{6701D91A-3ABD-4F74-BDD8-97D9EE1881E9}" presName="thickLine" presStyleLbl="alignNode1" presStyleIdx="1" presStyleCnt="7"/>
      <dgm:spPr/>
    </dgm:pt>
    <dgm:pt modelId="{AD505D1B-7D31-49CA-B76B-1EC7AE85EF67}" type="pres">
      <dgm:prSet presAssocID="{6701D91A-3ABD-4F74-BDD8-97D9EE1881E9}" presName="horz1" presStyleCnt="0"/>
      <dgm:spPr/>
    </dgm:pt>
    <dgm:pt modelId="{88394A03-0031-4790-B9F3-151027488F29}" type="pres">
      <dgm:prSet presAssocID="{6701D91A-3ABD-4F74-BDD8-97D9EE1881E9}" presName="tx1" presStyleLbl="revTx" presStyleIdx="1" presStyleCnt="7"/>
      <dgm:spPr/>
    </dgm:pt>
    <dgm:pt modelId="{3902FFCA-C837-46CB-BB6C-B920BDA7BDAA}" type="pres">
      <dgm:prSet presAssocID="{6701D91A-3ABD-4F74-BDD8-97D9EE1881E9}" presName="vert1" presStyleCnt="0"/>
      <dgm:spPr/>
    </dgm:pt>
    <dgm:pt modelId="{D8807670-2020-4DFC-B76E-3771BDA41D9B}" type="pres">
      <dgm:prSet presAssocID="{4F7FB391-DB24-4B0E-B0D3-0D42C4361A8D}" presName="thickLine" presStyleLbl="alignNode1" presStyleIdx="2" presStyleCnt="7"/>
      <dgm:spPr/>
    </dgm:pt>
    <dgm:pt modelId="{50F586E8-188D-425D-98AB-32BB97FA7C75}" type="pres">
      <dgm:prSet presAssocID="{4F7FB391-DB24-4B0E-B0D3-0D42C4361A8D}" presName="horz1" presStyleCnt="0"/>
      <dgm:spPr/>
    </dgm:pt>
    <dgm:pt modelId="{99957FBA-7304-4787-AB89-6550ECF4B345}" type="pres">
      <dgm:prSet presAssocID="{4F7FB391-DB24-4B0E-B0D3-0D42C4361A8D}" presName="tx1" presStyleLbl="revTx" presStyleIdx="2" presStyleCnt="7"/>
      <dgm:spPr/>
    </dgm:pt>
    <dgm:pt modelId="{373F5DE7-4A85-4AC2-9A38-141EE9617B8C}" type="pres">
      <dgm:prSet presAssocID="{4F7FB391-DB24-4B0E-B0D3-0D42C4361A8D}" presName="vert1" presStyleCnt="0"/>
      <dgm:spPr/>
    </dgm:pt>
    <dgm:pt modelId="{8291D8DC-4029-4265-9E39-B950471A0EC0}" type="pres">
      <dgm:prSet presAssocID="{8E3E9F80-75EB-4FF5-AA1A-C167A31202A0}" presName="thickLine" presStyleLbl="alignNode1" presStyleIdx="3" presStyleCnt="7"/>
      <dgm:spPr/>
    </dgm:pt>
    <dgm:pt modelId="{97E4009C-A688-4CC6-91C5-1C75D89451B8}" type="pres">
      <dgm:prSet presAssocID="{8E3E9F80-75EB-4FF5-AA1A-C167A31202A0}" presName="horz1" presStyleCnt="0"/>
      <dgm:spPr/>
    </dgm:pt>
    <dgm:pt modelId="{ED14299B-94F0-4E42-8C1D-0F2E7E194C39}" type="pres">
      <dgm:prSet presAssocID="{8E3E9F80-75EB-4FF5-AA1A-C167A31202A0}" presName="tx1" presStyleLbl="revTx" presStyleIdx="3" presStyleCnt="7"/>
      <dgm:spPr/>
    </dgm:pt>
    <dgm:pt modelId="{95130989-3E20-49ED-ADBF-702A5FB21323}" type="pres">
      <dgm:prSet presAssocID="{8E3E9F80-75EB-4FF5-AA1A-C167A31202A0}" presName="vert1" presStyleCnt="0"/>
      <dgm:spPr/>
    </dgm:pt>
    <dgm:pt modelId="{74F324B7-6C29-4796-BEBD-AFB5E06D91CC}" type="pres">
      <dgm:prSet presAssocID="{3303FE0F-B4C7-4762-8966-2131AA029535}" presName="thickLine" presStyleLbl="alignNode1" presStyleIdx="4" presStyleCnt="7"/>
      <dgm:spPr/>
    </dgm:pt>
    <dgm:pt modelId="{3C3C1679-7965-4390-BCE9-E95B09B009F0}" type="pres">
      <dgm:prSet presAssocID="{3303FE0F-B4C7-4762-8966-2131AA029535}" presName="horz1" presStyleCnt="0"/>
      <dgm:spPr/>
    </dgm:pt>
    <dgm:pt modelId="{DF14C4CA-69C7-4919-B2B7-6E1A01B2D548}" type="pres">
      <dgm:prSet presAssocID="{3303FE0F-B4C7-4762-8966-2131AA029535}" presName="tx1" presStyleLbl="revTx" presStyleIdx="4" presStyleCnt="7"/>
      <dgm:spPr/>
    </dgm:pt>
    <dgm:pt modelId="{E6EA606C-DA75-41F3-B7FB-1EBB1A6B481C}" type="pres">
      <dgm:prSet presAssocID="{3303FE0F-B4C7-4762-8966-2131AA029535}" presName="vert1" presStyleCnt="0"/>
      <dgm:spPr/>
    </dgm:pt>
    <dgm:pt modelId="{D577B6BE-975A-474B-A200-7ACCBC1897C7}" type="pres">
      <dgm:prSet presAssocID="{98DB0617-EDF6-47C4-A98D-34189FD94F88}" presName="thickLine" presStyleLbl="alignNode1" presStyleIdx="5" presStyleCnt="7"/>
      <dgm:spPr/>
    </dgm:pt>
    <dgm:pt modelId="{D438AE4D-C5EE-4E16-981D-02B0162A87E1}" type="pres">
      <dgm:prSet presAssocID="{98DB0617-EDF6-47C4-A98D-34189FD94F88}" presName="horz1" presStyleCnt="0"/>
      <dgm:spPr/>
    </dgm:pt>
    <dgm:pt modelId="{2C8872A1-2A14-4329-BDAB-2DD3E718287A}" type="pres">
      <dgm:prSet presAssocID="{98DB0617-EDF6-47C4-A98D-34189FD94F88}" presName="tx1" presStyleLbl="revTx" presStyleIdx="5" presStyleCnt="7"/>
      <dgm:spPr/>
    </dgm:pt>
    <dgm:pt modelId="{5A56ABD3-AC96-4DC0-BE88-204E544C7EBF}" type="pres">
      <dgm:prSet presAssocID="{98DB0617-EDF6-47C4-A98D-34189FD94F88}" presName="vert1" presStyleCnt="0"/>
      <dgm:spPr/>
    </dgm:pt>
    <dgm:pt modelId="{BC80D880-D184-43B1-BF24-AFDAB5ECBB4E}" type="pres">
      <dgm:prSet presAssocID="{D182E515-3D23-45C2-8E93-2ACA8913090A}" presName="thickLine" presStyleLbl="alignNode1" presStyleIdx="6" presStyleCnt="7"/>
      <dgm:spPr/>
    </dgm:pt>
    <dgm:pt modelId="{F48D66C3-4E12-46B8-BFCD-9E94956F1FA7}" type="pres">
      <dgm:prSet presAssocID="{D182E515-3D23-45C2-8E93-2ACA8913090A}" presName="horz1" presStyleCnt="0"/>
      <dgm:spPr/>
    </dgm:pt>
    <dgm:pt modelId="{AD146323-231C-4FAC-B870-343ED281909B}" type="pres">
      <dgm:prSet presAssocID="{D182E515-3D23-45C2-8E93-2ACA8913090A}" presName="tx1" presStyleLbl="revTx" presStyleIdx="6" presStyleCnt="7"/>
      <dgm:spPr/>
    </dgm:pt>
    <dgm:pt modelId="{D4E0AB47-FDF2-4049-B770-5207A79EF89A}" type="pres">
      <dgm:prSet presAssocID="{D182E515-3D23-45C2-8E93-2ACA8913090A}" presName="vert1" presStyleCnt="0"/>
      <dgm:spPr/>
    </dgm:pt>
  </dgm:ptLst>
  <dgm:cxnLst>
    <dgm:cxn modelId="{1329690D-EDE6-46C1-8D8D-1349D50215EE}" type="presOf" srcId="{C9CACDC0-984A-4EE2-B076-D199AD2ECF26}" destId="{177DAD33-3B45-48F8-A57E-63673C4F5CB5}" srcOrd="0" destOrd="0" presId="urn:microsoft.com/office/officeart/2008/layout/LinedList"/>
    <dgm:cxn modelId="{678F061A-5537-4536-806D-3969B1DE720A}" type="presOf" srcId="{8E3E9F80-75EB-4FF5-AA1A-C167A31202A0}" destId="{ED14299B-94F0-4E42-8C1D-0F2E7E194C39}" srcOrd="0" destOrd="0" presId="urn:microsoft.com/office/officeart/2008/layout/LinedList"/>
    <dgm:cxn modelId="{9D6A3649-80E9-4364-8666-161945AE155E}" srcId="{C9CACDC0-984A-4EE2-B076-D199AD2ECF26}" destId="{6701D91A-3ABD-4F74-BDD8-97D9EE1881E9}" srcOrd="1" destOrd="0" parTransId="{F037FEA4-CEC5-4AC3-9294-A1813F4A3826}" sibTransId="{4A0B99D7-F33B-4E3F-9E35-25DBFE259089}"/>
    <dgm:cxn modelId="{FDC00253-D0E2-4A71-9353-DBB3175C71C1}" srcId="{C9CACDC0-984A-4EE2-B076-D199AD2ECF26}" destId="{4F7FB391-DB24-4B0E-B0D3-0D42C4361A8D}" srcOrd="2" destOrd="0" parTransId="{EBA2332C-DB11-4E21-9D5F-771A109C28CA}" sibTransId="{ECCFA680-FD3B-45D0-A669-7D37CB8BFDB5}"/>
    <dgm:cxn modelId="{5321888D-9FFE-4D9D-A73A-95F8EE9626BC}" srcId="{C9CACDC0-984A-4EE2-B076-D199AD2ECF26}" destId="{8E3E9F80-75EB-4FF5-AA1A-C167A31202A0}" srcOrd="3" destOrd="0" parTransId="{3CEC880F-7FB8-420D-88CD-810B5F06A3C5}" sibTransId="{700AD8E7-3C2D-44EA-94B0-0D2E12B59259}"/>
    <dgm:cxn modelId="{AA79AC8F-97BA-43C2-84E3-1380FCF2BF7D}" type="presOf" srcId="{586FCD6B-0995-40FB-BD8F-7BA553693E8D}" destId="{1C04782A-893A-4655-8FC8-964E27A500E9}" srcOrd="0" destOrd="0" presId="urn:microsoft.com/office/officeart/2008/layout/LinedList"/>
    <dgm:cxn modelId="{634F239B-D72F-435D-9B3C-EC5A6319DCA8}" type="presOf" srcId="{D182E515-3D23-45C2-8E93-2ACA8913090A}" destId="{AD146323-231C-4FAC-B870-343ED281909B}" srcOrd="0" destOrd="0" presId="urn:microsoft.com/office/officeart/2008/layout/LinedList"/>
    <dgm:cxn modelId="{87E8FD9C-85FD-4A85-9216-F7B10E96C312}" srcId="{C9CACDC0-984A-4EE2-B076-D199AD2ECF26}" destId="{3303FE0F-B4C7-4762-8966-2131AA029535}" srcOrd="4" destOrd="0" parTransId="{DB9F9413-D323-44D1-82A8-79C70E0CF7AE}" sibTransId="{1F36E726-8952-457A-9F3D-45BCE3A3EC15}"/>
    <dgm:cxn modelId="{1687E2AE-3E97-4BB7-9EE7-F338EB438328}" type="presOf" srcId="{3303FE0F-B4C7-4762-8966-2131AA029535}" destId="{DF14C4CA-69C7-4919-B2B7-6E1A01B2D548}" srcOrd="0" destOrd="0" presId="urn:microsoft.com/office/officeart/2008/layout/LinedList"/>
    <dgm:cxn modelId="{0B1A39B4-D11D-4AF6-B043-BF42A8705637}" srcId="{C9CACDC0-984A-4EE2-B076-D199AD2ECF26}" destId="{D182E515-3D23-45C2-8E93-2ACA8913090A}" srcOrd="6" destOrd="0" parTransId="{3B82132C-9E71-48D3-AB88-016AB4F09E00}" sibTransId="{49E38D17-D255-49B3-8400-B8B4DA5546D7}"/>
    <dgm:cxn modelId="{F1C9FBB5-682A-41CE-8729-0DD02405D23B}" type="presOf" srcId="{98DB0617-EDF6-47C4-A98D-34189FD94F88}" destId="{2C8872A1-2A14-4329-BDAB-2DD3E718287A}" srcOrd="0" destOrd="0" presId="urn:microsoft.com/office/officeart/2008/layout/LinedList"/>
    <dgm:cxn modelId="{914092CD-F85A-4080-A9BC-310B8D232AFF}" srcId="{C9CACDC0-984A-4EE2-B076-D199AD2ECF26}" destId="{98DB0617-EDF6-47C4-A98D-34189FD94F88}" srcOrd="5" destOrd="0" parTransId="{0BCAD7BF-19F9-4C27-968D-8E0506F9D38C}" sibTransId="{0FF4ECCF-6FE9-4457-A7E8-1D6CCB561FB3}"/>
    <dgm:cxn modelId="{1FEE92D9-50E3-4DD7-83DF-B28CD5CC864D}" srcId="{C9CACDC0-984A-4EE2-B076-D199AD2ECF26}" destId="{586FCD6B-0995-40FB-BD8F-7BA553693E8D}" srcOrd="0" destOrd="0" parTransId="{9A9836AD-3A3E-4E79-9F1F-C10BF362BE03}" sibTransId="{7A174601-11AD-467D-B147-59493AFCE8CA}"/>
    <dgm:cxn modelId="{E8617CEA-A211-4D84-B452-E75D08A8B603}" type="presOf" srcId="{6701D91A-3ABD-4F74-BDD8-97D9EE1881E9}" destId="{88394A03-0031-4790-B9F3-151027488F29}" srcOrd="0" destOrd="0" presId="urn:microsoft.com/office/officeart/2008/layout/LinedList"/>
    <dgm:cxn modelId="{581D16FC-A087-4799-AD9D-836360A1D91F}" type="presOf" srcId="{4F7FB391-DB24-4B0E-B0D3-0D42C4361A8D}" destId="{99957FBA-7304-4787-AB89-6550ECF4B345}" srcOrd="0" destOrd="0" presId="urn:microsoft.com/office/officeart/2008/layout/LinedList"/>
    <dgm:cxn modelId="{951B55B2-E749-4490-8235-A3F5CB925ECA}" type="presParOf" srcId="{177DAD33-3B45-48F8-A57E-63673C4F5CB5}" destId="{8D26577E-F111-4753-AA28-3CAA4DE1DFE2}" srcOrd="0" destOrd="0" presId="urn:microsoft.com/office/officeart/2008/layout/LinedList"/>
    <dgm:cxn modelId="{C527D555-76EA-4CB7-8350-BB64324EA723}" type="presParOf" srcId="{177DAD33-3B45-48F8-A57E-63673C4F5CB5}" destId="{7EA39D48-A9E2-446B-8D4A-AE87B1225650}" srcOrd="1" destOrd="0" presId="urn:microsoft.com/office/officeart/2008/layout/LinedList"/>
    <dgm:cxn modelId="{209E1EE6-2752-4C02-83BB-33290AE5828E}" type="presParOf" srcId="{7EA39D48-A9E2-446B-8D4A-AE87B1225650}" destId="{1C04782A-893A-4655-8FC8-964E27A500E9}" srcOrd="0" destOrd="0" presId="urn:microsoft.com/office/officeart/2008/layout/LinedList"/>
    <dgm:cxn modelId="{3055724B-D716-4A57-A824-0A5BEEABF99E}" type="presParOf" srcId="{7EA39D48-A9E2-446B-8D4A-AE87B1225650}" destId="{4FE310B8-64D7-4891-971A-1EDFC12240A4}" srcOrd="1" destOrd="0" presId="urn:microsoft.com/office/officeart/2008/layout/LinedList"/>
    <dgm:cxn modelId="{7C16F0B0-5C7E-4551-818C-939D848017E3}" type="presParOf" srcId="{177DAD33-3B45-48F8-A57E-63673C4F5CB5}" destId="{11546037-5FEA-4FF1-A0BA-4EA819E14C8B}" srcOrd="2" destOrd="0" presId="urn:microsoft.com/office/officeart/2008/layout/LinedList"/>
    <dgm:cxn modelId="{81C4F522-1B0C-43A9-9D17-03F5A58FE844}" type="presParOf" srcId="{177DAD33-3B45-48F8-A57E-63673C4F5CB5}" destId="{AD505D1B-7D31-49CA-B76B-1EC7AE85EF67}" srcOrd="3" destOrd="0" presId="urn:microsoft.com/office/officeart/2008/layout/LinedList"/>
    <dgm:cxn modelId="{16A78CCA-238D-4F32-89C7-EC26EA1D6D5A}" type="presParOf" srcId="{AD505D1B-7D31-49CA-B76B-1EC7AE85EF67}" destId="{88394A03-0031-4790-B9F3-151027488F29}" srcOrd="0" destOrd="0" presId="urn:microsoft.com/office/officeart/2008/layout/LinedList"/>
    <dgm:cxn modelId="{F7BF4470-FAE8-49D9-AC9C-46B2AD27B441}" type="presParOf" srcId="{AD505D1B-7D31-49CA-B76B-1EC7AE85EF67}" destId="{3902FFCA-C837-46CB-BB6C-B920BDA7BDAA}" srcOrd="1" destOrd="0" presId="urn:microsoft.com/office/officeart/2008/layout/LinedList"/>
    <dgm:cxn modelId="{DBC50348-6C08-4FC1-8AE7-8C38077F0542}" type="presParOf" srcId="{177DAD33-3B45-48F8-A57E-63673C4F5CB5}" destId="{D8807670-2020-4DFC-B76E-3771BDA41D9B}" srcOrd="4" destOrd="0" presId="urn:microsoft.com/office/officeart/2008/layout/LinedList"/>
    <dgm:cxn modelId="{E16FB9A5-AD04-49F3-93B7-3D8C837F287C}" type="presParOf" srcId="{177DAD33-3B45-48F8-A57E-63673C4F5CB5}" destId="{50F586E8-188D-425D-98AB-32BB97FA7C75}" srcOrd="5" destOrd="0" presId="urn:microsoft.com/office/officeart/2008/layout/LinedList"/>
    <dgm:cxn modelId="{49DFBCE6-2617-4E76-B444-44168A896C37}" type="presParOf" srcId="{50F586E8-188D-425D-98AB-32BB97FA7C75}" destId="{99957FBA-7304-4787-AB89-6550ECF4B345}" srcOrd="0" destOrd="0" presId="urn:microsoft.com/office/officeart/2008/layout/LinedList"/>
    <dgm:cxn modelId="{994C8740-E9E4-4E1D-AE40-9DB930FC517F}" type="presParOf" srcId="{50F586E8-188D-425D-98AB-32BB97FA7C75}" destId="{373F5DE7-4A85-4AC2-9A38-141EE9617B8C}" srcOrd="1" destOrd="0" presId="urn:microsoft.com/office/officeart/2008/layout/LinedList"/>
    <dgm:cxn modelId="{DD30CDFF-58D6-44BE-867D-75E2F560D88E}" type="presParOf" srcId="{177DAD33-3B45-48F8-A57E-63673C4F5CB5}" destId="{8291D8DC-4029-4265-9E39-B950471A0EC0}" srcOrd="6" destOrd="0" presId="urn:microsoft.com/office/officeart/2008/layout/LinedList"/>
    <dgm:cxn modelId="{DD498027-61F8-45C3-A492-FA185CB8DFB5}" type="presParOf" srcId="{177DAD33-3B45-48F8-A57E-63673C4F5CB5}" destId="{97E4009C-A688-4CC6-91C5-1C75D89451B8}" srcOrd="7" destOrd="0" presId="urn:microsoft.com/office/officeart/2008/layout/LinedList"/>
    <dgm:cxn modelId="{C4F4EFA1-2788-4F3F-8951-B40DC365F512}" type="presParOf" srcId="{97E4009C-A688-4CC6-91C5-1C75D89451B8}" destId="{ED14299B-94F0-4E42-8C1D-0F2E7E194C39}" srcOrd="0" destOrd="0" presId="urn:microsoft.com/office/officeart/2008/layout/LinedList"/>
    <dgm:cxn modelId="{C6F515E9-979A-4CBA-94A2-7924AD3A60E5}" type="presParOf" srcId="{97E4009C-A688-4CC6-91C5-1C75D89451B8}" destId="{95130989-3E20-49ED-ADBF-702A5FB21323}" srcOrd="1" destOrd="0" presId="urn:microsoft.com/office/officeart/2008/layout/LinedList"/>
    <dgm:cxn modelId="{022C416C-A8C2-4275-AC07-0338ACA44501}" type="presParOf" srcId="{177DAD33-3B45-48F8-A57E-63673C4F5CB5}" destId="{74F324B7-6C29-4796-BEBD-AFB5E06D91CC}" srcOrd="8" destOrd="0" presId="urn:microsoft.com/office/officeart/2008/layout/LinedList"/>
    <dgm:cxn modelId="{80B1EB22-ED15-4AF3-8147-525DF338A11E}" type="presParOf" srcId="{177DAD33-3B45-48F8-A57E-63673C4F5CB5}" destId="{3C3C1679-7965-4390-BCE9-E95B09B009F0}" srcOrd="9" destOrd="0" presId="urn:microsoft.com/office/officeart/2008/layout/LinedList"/>
    <dgm:cxn modelId="{C98331C1-9125-4E00-8888-23C20BB32F81}" type="presParOf" srcId="{3C3C1679-7965-4390-BCE9-E95B09B009F0}" destId="{DF14C4CA-69C7-4919-B2B7-6E1A01B2D548}" srcOrd="0" destOrd="0" presId="urn:microsoft.com/office/officeart/2008/layout/LinedList"/>
    <dgm:cxn modelId="{389E7ABD-F1CF-4034-82AC-04584E65B673}" type="presParOf" srcId="{3C3C1679-7965-4390-BCE9-E95B09B009F0}" destId="{E6EA606C-DA75-41F3-B7FB-1EBB1A6B481C}" srcOrd="1" destOrd="0" presId="urn:microsoft.com/office/officeart/2008/layout/LinedList"/>
    <dgm:cxn modelId="{744E4384-5DEA-4FE6-8DC9-11467859F1FC}" type="presParOf" srcId="{177DAD33-3B45-48F8-A57E-63673C4F5CB5}" destId="{D577B6BE-975A-474B-A200-7ACCBC1897C7}" srcOrd="10" destOrd="0" presId="urn:microsoft.com/office/officeart/2008/layout/LinedList"/>
    <dgm:cxn modelId="{2CFDBCD8-1FBC-484E-AFA6-01611EF10C32}" type="presParOf" srcId="{177DAD33-3B45-48F8-A57E-63673C4F5CB5}" destId="{D438AE4D-C5EE-4E16-981D-02B0162A87E1}" srcOrd="11" destOrd="0" presId="urn:microsoft.com/office/officeart/2008/layout/LinedList"/>
    <dgm:cxn modelId="{45A42C4E-5070-49BE-B631-1F3A15945DA8}" type="presParOf" srcId="{D438AE4D-C5EE-4E16-981D-02B0162A87E1}" destId="{2C8872A1-2A14-4329-BDAB-2DD3E718287A}" srcOrd="0" destOrd="0" presId="urn:microsoft.com/office/officeart/2008/layout/LinedList"/>
    <dgm:cxn modelId="{AAF35735-F57F-49DD-BD95-9888F201CF4E}" type="presParOf" srcId="{D438AE4D-C5EE-4E16-981D-02B0162A87E1}" destId="{5A56ABD3-AC96-4DC0-BE88-204E544C7EBF}" srcOrd="1" destOrd="0" presId="urn:microsoft.com/office/officeart/2008/layout/LinedList"/>
    <dgm:cxn modelId="{3F4ADDB9-6567-46F0-82B4-E640A3986005}" type="presParOf" srcId="{177DAD33-3B45-48F8-A57E-63673C4F5CB5}" destId="{BC80D880-D184-43B1-BF24-AFDAB5ECBB4E}" srcOrd="12" destOrd="0" presId="urn:microsoft.com/office/officeart/2008/layout/LinedList"/>
    <dgm:cxn modelId="{70919AD8-3C65-407D-BCFB-EF2509ABDC17}" type="presParOf" srcId="{177DAD33-3B45-48F8-A57E-63673C4F5CB5}" destId="{F48D66C3-4E12-46B8-BFCD-9E94956F1FA7}" srcOrd="13" destOrd="0" presId="urn:microsoft.com/office/officeart/2008/layout/LinedList"/>
    <dgm:cxn modelId="{12D8C506-F767-43B8-9B91-CA0D58EF0194}" type="presParOf" srcId="{F48D66C3-4E12-46B8-BFCD-9E94956F1FA7}" destId="{AD146323-231C-4FAC-B870-343ED281909B}" srcOrd="0" destOrd="0" presId="urn:microsoft.com/office/officeart/2008/layout/LinedList"/>
    <dgm:cxn modelId="{BD0469D5-AC23-44AA-B6BE-B854B714591F}" type="presParOf" srcId="{F48D66C3-4E12-46B8-BFCD-9E94956F1FA7}" destId="{D4E0AB47-FDF2-4049-B770-5207A79EF89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10CBA0-1CC1-47E4-A06F-C634F97715A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38077A-2CA9-4FD9-A11A-EE582043FB35}">
      <dgm:prSet/>
      <dgm:spPr/>
      <dgm:t>
        <a:bodyPr/>
        <a:lstStyle/>
        <a:p>
          <a:r>
            <a:rPr lang="hr-HR" dirty="0"/>
            <a:t>- zagovaranje/zastupanje interesa članica,</a:t>
          </a:r>
          <a:endParaRPr lang="en-US" dirty="0"/>
        </a:p>
      </dgm:t>
    </dgm:pt>
    <dgm:pt modelId="{5E4A9CB9-11B3-4143-A97F-9844F1EDCF67}" type="parTrans" cxnId="{635C9392-F7EA-442D-8527-B1813915FB4B}">
      <dgm:prSet/>
      <dgm:spPr/>
      <dgm:t>
        <a:bodyPr/>
        <a:lstStyle/>
        <a:p>
          <a:endParaRPr lang="en-US"/>
        </a:p>
      </dgm:t>
    </dgm:pt>
    <dgm:pt modelId="{5015F9B9-A72C-4939-87FB-153C98C7404D}" type="sibTrans" cxnId="{635C9392-F7EA-442D-8527-B1813915FB4B}">
      <dgm:prSet/>
      <dgm:spPr/>
      <dgm:t>
        <a:bodyPr/>
        <a:lstStyle/>
        <a:p>
          <a:endParaRPr lang="en-US"/>
        </a:p>
      </dgm:t>
    </dgm:pt>
    <dgm:pt modelId="{A0853DF4-029D-4441-B08B-27DB07D4C8CE}">
      <dgm:prSet/>
      <dgm:spPr/>
      <dgm:t>
        <a:bodyPr/>
        <a:lstStyle/>
        <a:p>
          <a:r>
            <a:rPr lang="hr-HR" dirty="0"/>
            <a:t>- internacionalizacija, </a:t>
          </a:r>
          <a:endParaRPr lang="en-US" dirty="0"/>
        </a:p>
      </dgm:t>
    </dgm:pt>
    <dgm:pt modelId="{1BB394E4-3CD0-4024-A070-55BBA4691FA7}" type="parTrans" cxnId="{1C9048D6-4990-41EF-99B1-C44FCBD6C603}">
      <dgm:prSet/>
      <dgm:spPr/>
      <dgm:t>
        <a:bodyPr/>
        <a:lstStyle/>
        <a:p>
          <a:endParaRPr lang="en-US"/>
        </a:p>
      </dgm:t>
    </dgm:pt>
    <dgm:pt modelId="{BE6465B7-A084-43F4-9E5D-DEEDA853E92F}" type="sibTrans" cxnId="{1C9048D6-4990-41EF-99B1-C44FCBD6C603}">
      <dgm:prSet/>
      <dgm:spPr/>
      <dgm:t>
        <a:bodyPr/>
        <a:lstStyle/>
        <a:p>
          <a:endParaRPr lang="en-US"/>
        </a:p>
      </dgm:t>
    </dgm:pt>
    <dgm:pt modelId="{C563CBE0-0FB6-4CF3-9ABB-8F5FB19F1118}">
      <dgm:prSet/>
      <dgm:spPr/>
      <dgm:t>
        <a:bodyPr/>
        <a:lstStyle/>
        <a:p>
          <a:r>
            <a:rPr lang="hr-HR" dirty="0"/>
            <a:t>- edukacije/konferencije, </a:t>
          </a:r>
          <a:endParaRPr lang="en-US" dirty="0"/>
        </a:p>
      </dgm:t>
    </dgm:pt>
    <dgm:pt modelId="{E2BC3A4D-5169-4B1C-9C92-DFFBC2687175}" type="parTrans" cxnId="{7F6F1EB1-424C-4D3F-8A86-39D3C522DB75}">
      <dgm:prSet/>
      <dgm:spPr/>
      <dgm:t>
        <a:bodyPr/>
        <a:lstStyle/>
        <a:p>
          <a:endParaRPr lang="en-US"/>
        </a:p>
      </dgm:t>
    </dgm:pt>
    <dgm:pt modelId="{912B23B7-F425-43B3-9E46-80DBFA98C25A}" type="sibTrans" cxnId="{7F6F1EB1-424C-4D3F-8A86-39D3C522DB75}">
      <dgm:prSet/>
      <dgm:spPr/>
      <dgm:t>
        <a:bodyPr/>
        <a:lstStyle/>
        <a:p>
          <a:endParaRPr lang="en-US"/>
        </a:p>
      </dgm:t>
    </dgm:pt>
    <dgm:pt modelId="{C66419C8-8574-447F-8AC5-4F614CE925ED}">
      <dgm:prSet/>
      <dgm:spPr/>
      <dgm:t>
        <a:bodyPr/>
        <a:lstStyle/>
        <a:p>
          <a:r>
            <a:rPr lang="hr-HR" dirty="0"/>
            <a:t>- informiranje, </a:t>
          </a:r>
          <a:endParaRPr lang="en-US" dirty="0"/>
        </a:p>
      </dgm:t>
    </dgm:pt>
    <dgm:pt modelId="{8F3A8928-8664-4550-B89D-E37DDC3225CC}" type="parTrans" cxnId="{1D25E301-8622-4AC4-A539-870AC1F3FFDC}">
      <dgm:prSet/>
      <dgm:spPr/>
      <dgm:t>
        <a:bodyPr/>
        <a:lstStyle/>
        <a:p>
          <a:endParaRPr lang="en-US"/>
        </a:p>
      </dgm:t>
    </dgm:pt>
    <dgm:pt modelId="{6BF640FF-A9EC-43AB-9D1B-08E339275D8E}" type="sibTrans" cxnId="{1D25E301-8622-4AC4-A539-870AC1F3FFDC}">
      <dgm:prSet/>
      <dgm:spPr/>
      <dgm:t>
        <a:bodyPr/>
        <a:lstStyle/>
        <a:p>
          <a:endParaRPr lang="en-US"/>
        </a:p>
      </dgm:t>
    </dgm:pt>
    <dgm:pt modelId="{656C96F1-19C8-4D45-B29B-C72400458C2C}">
      <dgm:prSet/>
      <dgm:spPr/>
      <dgm:t>
        <a:bodyPr/>
        <a:lstStyle/>
        <a:p>
          <a:r>
            <a:rPr lang="hr-HR" dirty="0"/>
            <a:t>- projekti EU i </a:t>
          </a:r>
          <a:endParaRPr lang="en-US" dirty="0"/>
        </a:p>
      </dgm:t>
    </dgm:pt>
    <dgm:pt modelId="{60216664-4468-4B39-8494-EA46B7174CE3}" type="parTrans" cxnId="{386D8EBC-5757-4EE4-AB7C-AA0A143C9F44}">
      <dgm:prSet/>
      <dgm:spPr/>
      <dgm:t>
        <a:bodyPr/>
        <a:lstStyle/>
        <a:p>
          <a:endParaRPr lang="en-US"/>
        </a:p>
      </dgm:t>
    </dgm:pt>
    <dgm:pt modelId="{21BC8B58-8569-4F3A-BCE5-B3468B03691E}" type="sibTrans" cxnId="{386D8EBC-5757-4EE4-AB7C-AA0A143C9F44}">
      <dgm:prSet/>
      <dgm:spPr/>
      <dgm:t>
        <a:bodyPr/>
        <a:lstStyle/>
        <a:p>
          <a:endParaRPr lang="en-US"/>
        </a:p>
      </dgm:t>
    </dgm:pt>
    <dgm:pt modelId="{3EAD054F-9EA9-45D8-8A90-91D224492726}">
      <dgm:prSet/>
      <dgm:spPr/>
      <dgm:t>
        <a:bodyPr/>
        <a:lstStyle/>
        <a:p>
          <a:r>
            <a:rPr lang="hr-HR" dirty="0"/>
            <a:t>- razvoj gospodarstva.</a:t>
          </a:r>
          <a:endParaRPr lang="en-US" dirty="0"/>
        </a:p>
      </dgm:t>
    </dgm:pt>
    <dgm:pt modelId="{5AD2DB72-49EB-419F-A510-1730351907C4}" type="parTrans" cxnId="{8E522D6F-3A28-4450-AE02-6D021A3AD5C4}">
      <dgm:prSet/>
      <dgm:spPr/>
      <dgm:t>
        <a:bodyPr/>
        <a:lstStyle/>
        <a:p>
          <a:endParaRPr lang="en-US"/>
        </a:p>
      </dgm:t>
    </dgm:pt>
    <dgm:pt modelId="{3690F50D-6392-458E-86F7-8917D83877E5}" type="sibTrans" cxnId="{8E522D6F-3A28-4450-AE02-6D021A3AD5C4}">
      <dgm:prSet/>
      <dgm:spPr/>
      <dgm:t>
        <a:bodyPr/>
        <a:lstStyle/>
        <a:p>
          <a:endParaRPr lang="en-US"/>
        </a:p>
      </dgm:t>
    </dgm:pt>
    <dgm:pt modelId="{DEABF5B6-47B4-4C05-8E83-5511D36DB8E9}" type="pres">
      <dgm:prSet presAssocID="{C210CBA0-1CC1-47E4-A06F-C634F97715A0}" presName="vert0" presStyleCnt="0">
        <dgm:presLayoutVars>
          <dgm:dir/>
          <dgm:animOne val="branch"/>
          <dgm:animLvl val="lvl"/>
        </dgm:presLayoutVars>
      </dgm:prSet>
      <dgm:spPr/>
    </dgm:pt>
    <dgm:pt modelId="{24DCA72B-FA84-4BDB-9C66-22F7B99411EC}" type="pres">
      <dgm:prSet presAssocID="{EB38077A-2CA9-4FD9-A11A-EE582043FB35}" presName="thickLine" presStyleLbl="alignNode1" presStyleIdx="0" presStyleCnt="6"/>
      <dgm:spPr/>
    </dgm:pt>
    <dgm:pt modelId="{9BF7A3BF-87C6-4519-A7C8-D739A0D55A45}" type="pres">
      <dgm:prSet presAssocID="{EB38077A-2CA9-4FD9-A11A-EE582043FB35}" presName="horz1" presStyleCnt="0"/>
      <dgm:spPr/>
    </dgm:pt>
    <dgm:pt modelId="{5FDD0B8E-1C48-47D0-8534-52BCB446AA34}" type="pres">
      <dgm:prSet presAssocID="{EB38077A-2CA9-4FD9-A11A-EE582043FB35}" presName="tx1" presStyleLbl="revTx" presStyleIdx="0" presStyleCnt="6"/>
      <dgm:spPr/>
    </dgm:pt>
    <dgm:pt modelId="{8B35A046-6797-4FEC-B52B-40DC8A9FA47C}" type="pres">
      <dgm:prSet presAssocID="{EB38077A-2CA9-4FD9-A11A-EE582043FB35}" presName="vert1" presStyleCnt="0"/>
      <dgm:spPr/>
    </dgm:pt>
    <dgm:pt modelId="{4DC9F938-3605-479B-AC5E-376D06D315E6}" type="pres">
      <dgm:prSet presAssocID="{A0853DF4-029D-4441-B08B-27DB07D4C8CE}" presName="thickLine" presStyleLbl="alignNode1" presStyleIdx="1" presStyleCnt="6"/>
      <dgm:spPr/>
    </dgm:pt>
    <dgm:pt modelId="{A157B747-BD5F-40B3-9F49-CD6FEE46F8E5}" type="pres">
      <dgm:prSet presAssocID="{A0853DF4-029D-4441-B08B-27DB07D4C8CE}" presName="horz1" presStyleCnt="0"/>
      <dgm:spPr/>
    </dgm:pt>
    <dgm:pt modelId="{37CE0804-DFF5-4418-9BF7-A2DC849AF7EA}" type="pres">
      <dgm:prSet presAssocID="{A0853DF4-029D-4441-B08B-27DB07D4C8CE}" presName="tx1" presStyleLbl="revTx" presStyleIdx="1" presStyleCnt="6"/>
      <dgm:spPr/>
    </dgm:pt>
    <dgm:pt modelId="{A2C72D60-52B1-422C-B31F-567DB8B071E7}" type="pres">
      <dgm:prSet presAssocID="{A0853DF4-029D-4441-B08B-27DB07D4C8CE}" presName="vert1" presStyleCnt="0"/>
      <dgm:spPr/>
    </dgm:pt>
    <dgm:pt modelId="{4FB83D67-8A26-4A0A-9BD5-A26C067BDBDF}" type="pres">
      <dgm:prSet presAssocID="{C563CBE0-0FB6-4CF3-9ABB-8F5FB19F1118}" presName="thickLine" presStyleLbl="alignNode1" presStyleIdx="2" presStyleCnt="6"/>
      <dgm:spPr/>
    </dgm:pt>
    <dgm:pt modelId="{07150458-4973-45AE-A606-25DA7C7B2D2A}" type="pres">
      <dgm:prSet presAssocID="{C563CBE0-0FB6-4CF3-9ABB-8F5FB19F1118}" presName="horz1" presStyleCnt="0"/>
      <dgm:spPr/>
    </dgm:pt>
    <dgm:pt modelId="{7F2A7A7A-1758-4CD9-AFCA-9378D79D9C48}" type="pres">
      <dgm:prSet presAssocID="{C563CBE0-0FB6-4CF3-9ABB-8F5FB19F1118}" presName="tx1" presStyleLbl="revTx" presStyleIdx="2" presStyleCnt="6"/>
      <dgm:spPr/>
    </dgm:pt>
    <dgm:pt modelId="{443F37AE-0CE9-4900-9D60-90C48968BA2F}" type="pres">
      <dgm:prSet presAssocID="{C563CBE0-0FB6-4CF3-9ABB-8F5FB19F1118}" presName="vert1" presStyleCnt="0"/>
      <dgm:spPr/>
    </dgm:pt>
    <dgm:pt modelId="{11FAA4DD-3115-4189-A493-81EA93512610}" type="pres">
      <dgm:prSet presAssocID="{C66419C8-8574-447F-8AC5-4F614CE925ED}" presName="thickLine" presStyleLbl="alignNode1" presStyleIdx="3" presStyleCnt="6"/>
      <dgm:spPr/>
    </dgm:pt>
    <dgm:pt modelId="{FA8E25EC-F2CB-4425-9D4F-0242600856B1}" type="pres">
      <dgm:prSet presAssocID="{C66419C8-8574-447F-8AC5-4F614CE925ED}" presName="horz1" presStyleCnt="0"/>
      <dgm:spPr/>
    </dgm:pt>
    <dgm:pt modelId="{FEB316CA-38D8-4E91-AD62-502720CBECB3}" type="pres">
      <dgm:prSet presAssocID="{C66419C8-8574-447F-8AC5-4F614CE925ED}" presName="tx1" presStyleLbl="revTx" presStyleIdx="3" presStyleCnt="6"/>
      <dgm:spPr/>
    </dgm:pt>
    <dgm:pt modelId="{3AF71F40-9979-4603-8B30-BF2E6AADBC4A}" type="pres">
      <dgm:prSet presAssocID="{C66419C8-8574-447F-8AC5-4F614CE925ED}" presName="vert1" presStyleCnt="0"/>
      <dgm:spPr/>
    </dgm:pt>
    <dgm:pt modelId="{75E238B3-A216-44F1-877D-303CBE86CD72}" type="pres">
      <dgm:prSet presAssocID="{656C96F1-19C8-4D45-B29B-C72400458C2C}" presName="thickLine" presStyleLbl="alignNode1" presStyleIdx="4" presStyleCnt="6"/>
      <dgm:spPr/>
    </dgm:pt>
    <dgm:pt modelId="{94C43700-2E7B-4299-B3E6-BBAA939AFF73}" type="pres">
      <dgm:prSet presAssocID="{656C96F1-19C8-4D45-B29B-C72400458C2C}" presName="horz1" presStyleCnt="0"/>
      <dgm:spPr/>
    </dgm:pt>
    <dgm:pt modelId="{812E21B7-CFAC-43C9-B2CB-AA060A5DCF32}" type="pres">
      <dgm:prSet presAssocID="{656C96F1-19C8-4D45-B29B-C72400458C2C}" presName="tx1" presStyleLbl="revTx" presStyleIdx="4" presStyleCnt="6"/>
      <dgm:spPr/>
    </dgm:pt>
    <dgm:pt modelId="{39B729DE-DA77-417B-B617-8FBB2FACE469}" type="pres">
      <dgm:prSet presAssocID="{656C96F1-19C8-4D45-B29B-C72400458C2C}" presName="vert1" presStyleCnt="0"/>
      <dgm:spPr/>
    </dgm:pt>
    <dgm:pt modelId="{920F78DD-2A4B-4723-BCC7-F062D5E6BD26}" type="pres">
      <dgm:prSet presAssocID="{3EAD054F-9EA9-45D8-8A90-91D224492726}" presName="thickLine" presStyleLbl="alignNode1" presStyleIdx="5" presStyleCnt="6"/>
      <dgm:spPr/>
    </dgm:pt>
    <dgm:pt modelId="{7FB14393-A9BA-4708-80C5-2283B8AEFD85}" type="pres">
      <dgm:prSet presAssocID="{3EAD054F-9EA9-45D8-8A90-91D224492726}" presName="horz1" presStyleCnt="0"/>
      <dgm:spPr/>
    </dgm:pt>
    <dgm:pt modelId="{769147B8-D485-48E8-8A41-205121A7C081}" type="pres">
      <dgm:prSet presAssocID="{3EAD054F-9EA9-45D8-8A90-91D224492726}" presName="tx1" presStyleLbl="revTx" presStyleIdx="5" presStyleCnt="6"/>
      <dgm:spPr/>
    </dgm:pt>
    <dgm:pt modelId="{26782CE6-5561-4F64-BDAB-EEC9B7677584}" type="pres">
      <dgm:prSet presAssocID="{3EAD054F-9EA9-45D8-8A90-91D224492726}" presName="vert1" presStyleCnt="0"/>
      <dgm:spPr/>
    </dgm:pt>
  </dgm:ptLst>
  <dgm:cxnLst>
    <dgm:cxn modelId="{1D25E301-8622-4AC4-A539-870AC1F3FFDC}" srcId="{C210CBA0-1CC1-47E4-A06F-C634F97715A0}" destId="{C66419C8-8574-447F-8AC5-4F614CE925ED}" srcOrd="3" destOrd="0" parTransId="{8F3A8928-8664-4550-B89D-E37DDC3225CC}" sibTransId="{6BF640FF-A9EC-43AB-9D1B-08E339275D8E}"/>
    <dgm:cxn modelId="{8B7B9A67-706E-4B26-A1A7-2A8E5EA3EE5A}" type="presOf" srcId="{C210CBA0-1CC1-47E4-A06F-C634F97715A0}" destId="{DEABF5B6-47B4-4C05-8E83-5511D36DB8E9}" srcOrd="0" destOrd="0" presId="urn:microsoft.com/office/officeart/2008/layout/LinedList"/>
    <dgm:cxn modelId="{7437B54D-7A9F-4F59-82BC-82D782C99DB5}" type="presOf" srcId="{C66419C8-8574-447F-8AC5-4F614CE925ED}" destId="{FEB316CA-38D8-4E91-AD62-502720CBECB3}" srcOrd="0" destOrd="0" presId="urn:microsoft.com/office/officeart/2008/layout/LinedList"/>
    <dgm:cxn modelId="{8E522D6F-3A28-4450-AE02-6D021A3AD5C4}" srcId="{C210CBA0-1CC1-47E4-A06F-C634F97715A0}" destId="{3EAD054F-9EA9-45D8-8A90-91D224492726}" srcOrd="5" destOrd="0" parTransId="{5AD2DB72-49EB-419F-A510-1730351907C4}" sibTransId="{3690F50D-6392-458E-86F7-8917D83877E5}"/>
    <dgm:cxn modelId="{22D37153-5039-41A9-8741-C83AC790B289}" type="presOf" srcId="{3EAD054F-9EA9-45D8-8A90-91D224492726}" destId="{769147B8-D485-48E8-8A41-205121A7C081}" srcOrd="0" destOrd="0" presId="urn:microsoft.com/office/officeart/2008/layout/LinedList"/>
    <dgm:cxn modelId="{691AEA83-24AB-42F0-A053-F020AC2D8D78}" type="presOf" srcId="{656C96F1-19C8-4D45-B29B-C72400458C2C}" destId="{812E21B7-CFAC-43C9-B2CB-AA060A5DCF32}" srcOrd="0" destOrd="0" presId="urn:microsoft.com/office/officeart/2008/layout/LinedList"/>
    <dgm:cxn modelId="{635C9392-F7EA-442D-8527-B1813915FB4B}" srcId="{C210CBA0-1CC1-47E4-A06F-C634F97715A0}" destId="{EB38077A-2CA9-4FD9-A11A-EE582043FB35}" srcOrd="0" destOrd="0" parTransId="{5E4A9CB9-11B3-4143-A97F-9844F1EDCF67}" sibTransId="{5015F9B9-A72C-4939-87FB-153C98C7404D}"/>
    <dgm:cxn modelId="{3738AC96-4311-4828-BBA6-D4E91A658610}" type="presOf" srcId="{A0853DF4-029D-4441-B08B-27DB07D4C8CE}" destId="{37CE0804-DFF5-4418-9BF7-A2DC849AF7EA}" srcOrd="0" destOrd="0" presId="urn:microsoft.com/office/officeart/2008/layout/LinedList"/>
    <dgm:cxn modelId="{7F6F1EB1-424C-4D3F-8A86-39D3C522DB75}" srcId="{C210CBA0-1CC1-47E4-A06F-C634F97715A0}" destId="{C563CBE0-0FB6-4CF3-9ABB-8F5FB19F1118}" srcOrd="2" destOrd="0" parTransId="{E2BC3A4D-5169-4B1C-9C92-DFFBC2687175}" sibTransId="{912B23B7-F425-43B3-9E46-80DBFA98C25A}"/>
    <dgm:cxn modelId="{F2FB53B1-C3EA-4517-A5BC-1623D5FA486F}" type="presOf" srcId="{EB38077A-2CA9-4FD9-A11A-EE582043FB35}" destId="{5FDD0B8E-1C48-47D0-8534-52BCB446AA34}" srcOrd="0" destOrd="0" presId="urn:microsoft.com/office/officeart/2008/layout/LinedList"/>
    <dgm:cxn modelId="{386D8EBC-5757-4EE4-AB7C-AA0A143C9F44}" srcId="{C210CBA0-1CC1-47E4-A06F-C634F97715A0}" destId="{656C96F1-19C8-4D45-B29B-C72400458C2C}" srcOrd="4" destOrd="0" parTransId="{60216664-4468-4B39-8494-EA46B7174CE3}" sibTransId="{21BC8B58-8569-4F3A-BCE5-B3468B03691E}"/>
    <dgm:cxn modelId="{ED789DCB-51E8-49E9-943F-7E0AC4405256}" type="presOf" srcId="{C563CBE0-0FB6-4CF3-9ABB-8F5FB19F1118}" destId="{7F2A7A7A-1758-4CD9-AFCA-9378D79D9C48}" srcOrd="0" destOrd="0" presId="urn:microsoft.com/office/officeart/2008/layout/LinedList"/>
    <dgm:cxn modelId="{1C9048D6-4990-41EF-99B1-C44FCBD6C603}" srcId="{C210CBA0-1CC1-47E4-A06F-C634F97715A0}" destId="{A0853DF4-029D-4441-B08B-27DB07D4C8CE}" srcOrd="1" destOrd="0" parTransId="{1BB394E4-3CD0-4024-A070-55BBA4691FA7}" sibTransId="{BE6465B7-A084-43F4-9E5D-DEEDA853E92F}"/>
    <dgm:cxn modelId="{031C567C-7E6C-483D-ACF6-F1D70FD4047D}" type="presParOf" srcId="{DEABF5B6-47B4-4C05-8E83-5511D36DB8E9}" destId="{24DCA72B-FA84-4BDB-9C66-22F7B99411EC}" srcOrd="0" destOrd="0" presId="urn:microsoft.com/office/officeart/2008/layout/LinedList"/>
    <dgm:cxn modelId="{C15BC97A-CA02-455B-8004-7AF712589661}" type="presParOf" srcId="{DEABF5B6-47B4-4C05-8E83-5511D36DB8E9}" destId="{9BF7A3BF-87C6-4519-A7C8-D739A0D55A45}" srcOrd="1" destOrd="0" presId="urn:microsoft.com/office/officeart/2008/layout/LinedList"/>
    <dgm:cxn modelId="{43297244-2E5A-453C-AED6-60154DA634F5}" type="presParOf" srcId="{9BF7A3BF-87C6-4519-A7C8-D739A0D55A45}" destId="{5FDD0B8E-1C48-47D0-8534-52BCB446AA34}" srcOrd="0" destOrd="0" presId="urn:microsoft.com/office/officeart/2008/layout/LinedList"/>
    <dgm:cxn modelId="{4F17622A-FC0D-4CD8-B6FE-B8D557E49E6C}" type="presParOf" srcId="{9BF7A3BF-87C6-4519-A7C8-D739A0D55A45}" destId="{8B35A046-6797-4FEC-B52B-40DC8A9FA47C}" srcOrd="1" destOrd="0" presId="urn:microsoft.com/office/officeart/2008/layout/LinedList"/>
    <dgm:cxn modelId="{A23C10B3-B48D-45BF-9049-6230EF4317C3}" type="presParOf" srcId="{DEABF5B6-47B4-4C05-8E83-5511D36DB8E9}" destId="{4DC9F938-3605-479B-AC5E-376D06D315E6}" srcOrd="2" destOrd="0" presId="urn:microsoft.com/office/officeart/2008/layout/LinedList"/>
    <dgm:cxn modelId="{19E58E89-FC9F-4D0F-96C8-933927AB8F54}" type="presParOf" srcId="{DEABF5B6-47B4-4C05-8E83-5511D36DB8E9}" destId="{A157B747-BD5F-40B3-9F49-CD6FEE46F8E5}" srcOrd="3" destOrd="0" presId="urn:microsoft.com/office/officeart/2008/layout/LinedList"/>
    <dgm:cxn modelId="{147CA420-CE92-4E30-8643-16E17F0169D5}" type="presParOf" srcId="{A157B747-BD5F-40B3-9F49-CD6FEE46F8E5}" destId="{37CE0804-DFF5-4418-9BF7-A2DC849AF7EA}" srcOrd="0" destOrd="0" presId="urn:microsoft.com/office/officeart/2008/layout/LinedList"/>
    <dgm:cxn modelId="{F2629074-9AC2-4B6C-AB20-E9D574ED54EE}" type="presParOf" srcId="{A157B747-BD5F-40B3-9F49-CD6FEE46F8E5}" destId="{A2C72D60-52B1-422C-B31F-567DB8B071E7}" srcOrd="1" destOrd="0" presId="urn:microsoft.com/office/officeart/2008/layout/LinedList"/>
    <dgm:cxn modelId="{C13DFA49-364C-4885-B01B-A76A7A1C2F00}" type="presParOf" srcId="{DEABF5B6-47B4-4C05-8E83-5511D36DB8E9}" destId="{4FB83D67-8A26-4A0A-9BD5-A26C067BDBDF}" srcOrd="4" destOrd="0" presId="urn:microsoft.com/office/officeart/2008/layout/LinedList"/>
    <dgm:cxn modelId="{409D6D87-1028-40B8-999D-8B081B95FD1E}" type="presParOf" srcId="{DEABF5B6-47B4-4C05-8E83-5511D36DB8E9}" destId="{07150458-4973-45AE-A606-25DA7C7B2D2A}" srcOrd="5" destOrd="0" presId="urn:microsoft.com/office/officeart/2008/layout/LinedList"/>
    <dgm:cxn modelId="{CE9732F2-5959-4DF1-8D3C-CC9AB9BBE8F6}" type="presParOf" srcId="{07150458-4973-45AE-A606-25DA7C7B2D2A}" destId="{7F2A7A7A-1758-4CD9-AFCA-9378D79D9C48}" srcOrd="0" destOrd="0" presId="urn:microsoft.com/office/officeart/2008/layout/LinedList"/>
    <dgm:cxn modelId="{12AAA7D7-B529-47D7-BAD1-9998283B25FA}" type="presParOf" srcId="{07150458-4973-45AE-A606-25DA7C7B2D2A}" destId="{443F37AE-0CE9-4900-9D60-90C48968BA2F}" srcOrd="1" destOrd="0" presId="urn:microsoft.com/office/officeart/2008/layout/LinedList"/>
    <dgm:cxn modelId="{5B695440-D637-465A-9127-7EFEC3A2F050}" type="presParOf" srcId="{DEABF5B6-47B4-4C05-8E83-5511D36DB8E9}" destId="{11FAA4DD-3115-4189-A493-81EA93512610}" srcOrd="6" destOrd="0" presId="urn:microsoft.com/office/officeart/2008/layout/LinedList"/>
    <dgm:cxn modelId="{D57F8164-AAF4-4FC7-97F9-A65748C804F1}" type="presParOf" srcId="{DEABF5B6-47B4-4C05-8E83-5511D36DB8E9}" destId="{FA8E25EC-F2CB-4425-9D4F-0242600856B1}" srcOrd="7" destOrd="0" presId="urn:microsoft.com/office/officeart/2008/layout/LinedList"/>
    <dgm:cxn modelId="{095AE58F-F3B1-46D9-A4FC-75E0C9F6AEF6}" type="presParOf" srcId="{FA8E25EC-F2CB-4425-9D4F-0242600856B1}" destId="{FEB316CA-38D8-4E91-AD62-502720CBECB3}" srcOrd="0" destOrd="0" presId="urn:microsoft.com/office/officeart/2008/layout/LinedList"/>
    <dgm:cxn modelId="{1445A5DE-EF1B-4319-AAE9-3F7C4F7471D5}" type="presParOf" srcId="{FA8E25EC-F2CB-4425-9D4F-0242600856B1}" destId="{3AF71F40-9979-4603-8B30-BF2E6AADBC4A}" srcOrd="1" destOrd="0" presId="urn:microsoft.com/office/officeart/2008/layout/LinedList"/>
    <dgm:cxn modelId="{4102701C-7537-4771-B11C-284A91EF9214}" type="presParOf" srcId="{DEABF5B6-47B4-4C05-8E83-5511D36DB8E9}" destId="{75E238B3-A216-44F1-877D-303CBE86CD72}" srcOrd="8" destOrd="0" presId="urn:microsoft.com/office/officeart/2008/layout/LinedList"/>
    <dgm:cxn modelId="{BBB357D3-8AEE-4BF4-BCAC-CF39303CD622}" type="presParOf" srcId="{DEABF5B6-47B4-4C05-8E83-5511D36DB8E9}" destId="{94C43700-2E7B-4299-B3E6-BBAA939AFF73}" srcOrd="9" destOrd="0" presId="urn:microsoft.com/office/officeart/2008/layout/LinedList"/>
    <dgm:cxn modelId="{CFC62111-F886-4B6F-90AF-D306474C21D2}" type="presParOf" srcId="{94C43700-2E7B-4299-B3E6-BBAA939AFF73}" destId="{812E21B7-CFAC-43C9-B2CB-AA060A5DCF32}" srcOrd="0" destOrd="0" presId="urn:microsoft.com/office/officeart/2008/layout/LinedList"/>
    <dgm:cxn modelId="{5BEDC3AC-24C0-424A-BE79-25085DE9CDAE}" type="presParOf" srcId="{94C43700-2E7B-4299-B3E6-BBAA939AFF73}" destId="{39B729DE-DA77-417B-B617-8FBB2FACE469}" srcOrd="1" destOrd="0" presId="urn:microsoft.com/office/officeart/2008/layout/LinedList"/>
    <dgm:cxn modelId="{E17CD77C-DA2B-48E8-9274-1FCA7DA88B08}" type="presParOf" srcId="{DEABF5B6-47B4-4C05-8E83-5511D36DB8E9}" destId="{920F78DD-2A4B-4723-BCC7-F062D5E6BD26}" srcOrd="10" destOrd="0" presId="urn:microsoft.com/office/officeart/2008/layout/LinedList"/>
    <dgm:cxn modelId="{E0DDC89C-AA2C-4F2A-BA19-4658720FC519}" type="presParOf" srcId="{DEABF5B6-47B4-4C05-8E83-5511D36DB8E9}" destId="{7FB14393-A9BA-4708-80C5-2283B8AEFD85}" srcOrd="11" destOrd="0" presId="urn:microsoft.com/office/officeart/2008/layout/LinedList"/>
    <dgm:cxn modelId="{6B89A765-37BA-4400-94F8-DBBBC8DB7EB7}" type="presParOf" srcId="{7FB14393-A9BA-4708-80C5-2283B8AEFD85}" destId="{769147B8-D485-48E8-8A41-205121A7C081}" srcOrd="0" destOrd="0" presId="urn:microsoft.com/office/officeart/2008/layout/LinedList"/>
    <dgm:cxn modelId="{77FA4938-8344-4834-9AFF-E0A2421A1F94}" type="presParOf" srcId="{7FB14393-A9BA-4708-80C5-2283B8AEFD85}" destId="{26782CE6-5561-4F64-BDAB-EEC9B767758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7DCF2-781E-4363-88F2-B2A145A0523A}">
      <dsp:nvSpPr>
        <dsp:cNvPr id="0" name=""/>
        <dsp:cNvSpPr/>
      </dsp:nvSpPr>
      <dsp:spPr>
        <a:xfrm>
          <a:off x="950" y="370032"/>
          <a:ext cx="3335112" cy="21177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FA8148-578A-407A-8DB7-33017EB4478F}">
      <dsp:nvSpPr>
        <dsp:cNvPr id="0" name=""/>
        <dsp:cNvSpPr/>
      </dsp:nvSpPr>
      <dsp:spPr>
        <a:xfrm>
          <a:off x="371518" y="722072"/>
          <a:ext cx="3335112" cy="2117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100" kern="1200"/>
            <a:t>ŠTO JE PODUZETNIŠTVO?</a:t>
          </a:r>
          <a:endParaRPr lang="en-US" sz="3100" kern="1200"/>
        </a:p>
      </dsp:txBody>
      <dsp:txXfrm>
        <a:off x="433546" y="784100"/>
        <a:ext cx="3211056" cy="1993740"/>
      </dsp:txXfrm>
    </dsp:sp>
    <dsp:sp modelId="{0E9E96FD-9BBC-4666-9370-2E44FB8BF1E4}">
      <dsp:nvSpPr>
        <dsp:cNvPr id="0" name=""/>
        <dsp:cNvSpPr/>
      </dsp:nvSpPr>
      <dsp:spPr>
        <a:xfrm>
          <a:off x="4077199" y="370032"/>
          <a:ext cx="3335112" cy="21177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7E1768-BB9B-4869-B526-10EFCC08BDC0}">
      <dsp:nvSpPr>
        <dsp:cNvPr id="0" name=""/>
        <dsp:cNvSpPr/>
      </dsp:nvSpPr>
      <dsp:spPr>
        <a:xfrm>
          <a:off x="4447767" y="722072"/>
          <a:ext cx="3335112" cy="2117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100" kern="1200"/>
            <a:t>TKO JE PODUZETNIK?</a:t>
          </a:r>
          <a:endParaRPr lang="en-US" sz="3100" kern="1200"/>
        </a:p>
      </dsp:txBody>
      <dsp:txXfrm>
        <a:off x="4509795" y="784100"/>
        <a:ext cx="3211056" cy="19937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B20342-A3E5-4F7D-974C-51A6BF26ADF8}">
      <dsp:nvSpPr>
        <dsp:cNvPr id="0" name=""/>
        <dsp:cNvSpPr/>
      </dsp:nvSpPr>
      <dsp:spPr>
        <a:xfrm>
          <a:off x="0" y="470"/>
          <a:ext cx="6934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47A067-3722-47C7-AEE1-6BB656228549}">
      <dsp:nvSpPr>
        <dsp:cNvPr id="0" name=""/>
        <dsp:cNvSpPr/>
      </dsp:nvSpPr>
      <dsp:spPr>
        <a:xfrm>
          <a:off x="0" y="470"/>
          <a:ext cx="6934929" cy="771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Ministarstvo gospodarstva i održivog razvoja (MINGOR)</a:t>
          </a:r>
          <a:endParaRPr lang="en-US" sz="2400" kern="1200" dirty="0"/>
        </a:p>
      </dsp:txBody>
      <dsp:txXfrm>
        <a:off x="0" y="470"/>
        <a:ext cx="6934929" cy="771255"/>
      </dsp:txXfrm>
    </dsp:sp>
    <dsp:sp modelId="{A5AC0474-E98E-4C0F-BEA4-ADD45206AB15}">
      <dsp:nvSpPr>
        <dsp:cNvPr id="0" name=""/>
        <dsp:cNvSpPr/>
      </dsp:nvSpPr>
      <dsp:spPr>
        <a:xfrm>
          <a:off x="0" y="771725"/>
          <a:ext cx="6934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6F4BB-C691-40FC-B7B3-AA9C8B873FA5}">
      <dsp:nvSpPr>
        <dsp:cNvPr id="0" name=""/>
        <dsp:cNvSpPr/>
      </dsp:nvSpPr>
      <dsp:spPr>
        <a:xfrm>
          <a:off x="0" y="771725"/>
          <a:ext cx="6934929" cy="771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Hrvatsku agenciju za malo gospodarstvo i investicije (HAMAG BICRO)</a:t>
          </a:r>
          <a:endParaRPr lang="en-US" sz="2400" kern="1200" dirty="0"/>
        </a:p>
      </dsp:txBody>
      <dsp:txXfrm>
        <a:off x="0" y="771725"/>
        <a:ext cx="6934929" cy="771255"/>
      </dsp:txXfrm>
    </dsp:sp>
    <dsp:sp modelId="{C3D26F3B-98CB-4BC0-BA84-622DD2F9ECC6}">
      <dsp:nvSpPr>
        <dsp:cNvPr id="0" name=""/>
        <dsp:cNvSpPr/>
      </dsp:nvSpPr>
      <dsp:spPr>
        <a:xfrm>
          <a:off x="0" y="1542980"/>
          <a:ext cx="6934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F33652-086B-4BBC-9829-333D244B4E2A}">
      <dsp:nvSpPr>
        <dsp:cNvPr id="0" name=""/>
        <dsp:cNvSpPr/>
      </dsp:nvSpPr>
      <dsp:spPr>
        <a:xfrm>
          <a:off x="0" y="1542980"/>
          <a:ext cx="6934929" cy="771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Hrvatsku banku za obnovu i razvitak (HBOR)</a:t>
          </a:r>
          <a:endParaRPr lang="en-US" sz="2400" kern="1200" dirty="0"/>
        </a:p>
      </dsp:txBody>
      <dsp:txXfrm>
        <a:off x="0" y="1542980"/>
        <a:ext cx="6934929" cy="771255"/>
      </dsp:txXfrm>
    </dsp:sp>
    <dsp:sp modelId="{CBF7CBB1-46BC-4746-87E3-C3D25C6F1A8C}">
      <dsp:nvSpPr>
        <dsp:cNvPr id="0" name=""/>
        <dsp:cNvSpPr/>
      </dsp:nvSpPr>
      <dsp:spPr>
        <a:xfrm>
          <a:off x="0" y="2314236"/>
          <a:ext cx="6934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EA9241-0A09-493A-8F87-29F5F9823547}">
      <dsp:nvSpPr>
        <dsp:cNvPr id="0" name=""/>
        <dsp:cNvSpPr/>
      </dsp:nvSpPr>
      <dsp:spPr>
        <a:xfrm>
          <a:off x="0" y="2314236"/>
          <a:ext cx="6934929" cy="771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Hrvatsku gospodarsku komoru (HGK)</a:t>
          </a:r>
          <a:endParaRPr lang="en-US" sz="2400" kern="1200" dirty="0"/>
        </a:p>
      </dsp:txBody>
      <dsp:txXfrm>
        <a:off x="0" y="2314236"/>
        <a:ext cx="6934929" cy="771255"/>
      </dsp:txXfrm>
    </dsp:sp>
    <dsp:sp modelId="{0A468BAC-E8A1-4C53-90AF-93D75F91B330}">
      <dsp:nvSpPr>
        <dsp:cNvPr id="0" name=""/>
        <dsp:cNvSpPr/>
      </dsp:nvSpPr>
      <dsp:spPr>
        <a:xfrm>
          <a:off x="0" y="3085491"/>
          <a:ext cx="6934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42FDB-4255-470B-A1B9-715F4A44A3C4}">
      <dsp:nvSpPr>
        <dsp:cNvPr id="0" name=""/>
        <dsp:cNvSpPr/>
      </dsp:nvSpPr>
      <dsp:spPr>
        <a:xfrm>
          <a:off x="0" y="3085491"/>
          <a:ext cx="6934929" cy="771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Hrvatsku obrtničku komoru (HOK)</a:t>
          </a:r>
          <a:endParaRPr lang="en-US" sz="2400" kern="1200" dirty="0"/>
        </a:p>
      </dsp:txBody>
      <dsp:txXfrm>
        <a:off x="0" y="3085491"/>
        <a:ext cx="6934929" cy="7712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6577E-F111-4753-AA28-3CAA4DE1DFE2}">
      <dsp:nvSpPr>
        <dsp:cNvPr id="0" name=""/>
        <dsp:cNvSpPr/>
      </dsp:nvSpPr>
      <dsp:spPr>
        <a:xfrm>
          <a:off x="0" y="593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4782A-893A-4655-8FC8-964E27A500E9}">
      <dsp:nvSpPr>
        <dsp:cNvPr id="0" name=""/>
        <dsp:cNvSpPr/>
      </dsp:nvSpPr>
      <dsp:spPr>
        <a:xfrm>
          <a:off x="0" y="593"/>
          <a:ext cx="8229600" cy="694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razvojem i unapređenjem konkurentnosti i hrvatskog gospodarstva</a:t>
          </a:r>
          <a:endParaRPr lang="en-US" sz="2400" kern="1200" dirty="0"/>
        </a:p>
      </dsp:txBody>
      <dsp:txXfrm>
        <a:off x="0" y="593"/>
        <a:ext cx="8229600" cy="694339"/>
      </dsp:txXfrm>
    </dsp:sp>
    <dsp:sp modelId="{11546037-5FEA-4FF1-A0BA-4EA819E14C8B}">
      <dsp:nvSpPr>
        <dsp:cNvPr id="0" name=""/>
        <dsp:cNvSpPr/>
      </dsp:nvSpPr>
      <dsp:spPr>
        <a:xfrm>
          <a:off x="0" y="694933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94A03-0031-4790-B9F3-151027488F29}">
      <dsp:nvSpPr>
        <dsp:cNvPr id="0" name=""/>
        <dsp:cNvSpPr/>
      </dsp:nvSpPr>
      <dsp:spPr>
        <a:xfrm>
          <a:off x="0" y="694933"/>
          <a:ext cx="8229600" cy="694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/>
            <a:t>industrijskom politikom, </a:t>
          </a:r>
          <a:endParaRPr lang="en-US" sz="2400" kern="1200"/>
        </a:p>
      </dsp:txBody>
      <dsp:txXfrm>
        <a:off x="0" y="694933"/>
        <a:ext cx="8229600" cy="694339"/>
      </dsp:txXfrm>
    </dsp:sp>
    <dsp:sp modelId="{D8807670-2020-4DFC-B76E-3771BDA41D9B}">
      <dsp:nvSpPr>
        <dsp:cNvPr id="0" name=""/>
        <dsp:cNvSpPr/>
      </dsp:nvSpPr>
      <dsp:spPr>
        <a:xfrm>
          <a:off x="0" y="1389273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957FBA-7304-4787-AB89-6550ECF4B345}">
      <dsp:nvSpPr>
        <dsp:cNvPr id="0" name=""/>
        <dsp:cNvSpPr/>
      </dsp:nvSpPr>
      <dsp:spPr>
        <a:xfrm>
          <a:off x="0" y="1389273"/>
          <a:ext cx="8229600" cy="694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promicanjem inovacija i novih tehnologija, </a:t>
          </a:r>
          <a:endParaRPr lang="en-US" sz="2400" kern="1200" dirty="0"/>
        </a:p>
      </dsp:txBody>
      <dsp:txXfrm>
        <a:off x="0" y="1389273"/>
        <a:ext cx="8229600" cy="694339"/>
      </dsp:txXfrm>
    </dsp:sp>
    <dsp:sp modelId="{8291D8DC-4029-4265-9E39-B950471A0EC0}">
      <dsp:nvSpPr>
        <dsp:cNvPr id="0" name=""/>
        <dsp:cNvSpPr/>
      </dsp:nvSpPr>
      <dsp:spPr>
        <a:xfrm>
          <a:off x="0" y="2083613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14299B-94F0-4E42-8C1D-0F2E7E194C39}">
      <dsp:nvSpPr>
        <dsp:cNvPr id="0" name=""/>
        <dsp:cNvSpPr/>
      </dsp:nvSpPr>
      <dsp:spPr>
        <a:xfrm>
          <a:off x="0" y="2083613"/>
          <a:ext cx="8229600" cy="694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poticanjem poduzetništva i obrta</a:t>
          </a:r>
          <a:endParaRPr lang="en-US" sz="2400" kern="1200" dirty="0"/>
        </a:p>
      </dsp:txBody>
      <dsp:txXfrm>
        <a:off x="0" y="2083613"/>
        <a:ext cx="8229600" cy="694339"/>
      </dsp:txXfrm>
    </dsp:sp>
    <dsp:sp modelId="{74F324B7-6C29-4796-BEBD-AFB5E06D91CC}">
      <dsp:nvSpPr>
        <dsp:cNvPr id="0" name=""/>
        <dsp:cNvSpPr/>
      </dsp:nvSpPr>
      <dsp:spPr>
        <a:xfrm>
          <a:off x="0" y="2777952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4C4CA-69C7-4919-B2B7-6E1A01B2D548}">
      <dsp:nvSpPr>
        <dsp:cNvPr id="0" name=""/>
        <dsp:cNvSpPr/>
      </dsp:nvSpPr>
      <dsp:spPr>
        <a:xfrm>
          <a:off x="0" y="2777952"/>
          <a:ext cx="8229600" cy="694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/>
            <a:t>politikom javne nabave</a:t>
          </a:r>
          <a:endParaRPr lang="en-US" sz="2400" kern="1200"/>
        </a:p>
      </dsp:txBody>
      <dsp:txXfrm>
        <a:off x="0" y="2777952"/>
        <a:ext cx="8229600" cy="694339"/>
      </dsp:txXfrm>
    </dsp:sp>
    <dsp:sp modelId="{D577B6BE-975A-474B-A200-7ACCBC1897C7}">
      <dsp:nvSpPr>
        <dsp:cNvPr id="0" name=""/>
        <dsp:cNvSpPr/>
      </dsp:nvSpPr>
      <dsp:spPr>
        <a:xfrm>
          <a:off x="0" y="3472292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8872A1-2A14-4329-BDAB-2DD3E718287A}">
      <dsp:nvSpPr>
        <dsp:cNvPr id="0" name=""/>
        <dsp:cNvSpPr/>
      </dsp:nvSpPr>
      <dsp:spPr>
        <a:xfrm>
          <a:off x="0" y="3472292"/>
          <a:ext cx="8229600" cy="694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upravljanjem državnom imovinom</a:t>
          </a:r>
          <a:endParaRPr lang="en-US" sz="2400" kern="1200" dirty="0"/>
        </a:p>
      </dsp:txBody>
      <dsp:txXfrm>
        <a:off x="0" y="3472292"/>
        <a:ext cx="8229600" cy="694339"/>
      </dsp:txXfrm>
    </dsp:sp>
    <dsp:sp modelId="{BC80D880-D184-43B1-BF24-AFDAB5ECBB4E}">
      <dsp:nvSpPr>
        <dsp:cNvPr id="0" name=""/>
        <dsp:cNvSpPr/>
      </dsp:nvSpPr>
      <dsp:spPr>
        <a:xfrm>
          <a:off x="0" y="4166632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146323-231C-4FAC-B870-343ED281909B}">
      <dsp:nvSpPr>
        <dsp:cNvPr id="0" name=""/>
        <dsp:cNvSpPr/>
      </dsp:nvSpPr>
      <dsp:spPr>
        <a:xfrm>
          <a:off x="0" y="4166632"/>
          <a:ext cx="8229600" cy="694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jačanjem industrijskog kapaciteta zemlje.</a:t>
          </a:r>
          <a:br>
            <a:rPr lang="hr-HR" sz="1100" kern="1200" dirty="0"/>
          </a:br>
          <a:br>
            <a:rPr lang="hr-HR" sz="1100" kern="1200" dirty="0"/>
          </a:br>
          <a:endParaRPr lang="en-US" sz="1100" kern="1200" dirty="0"/>
        </a:p>
      </dsp:txBody>
      <dsp:txXfrm>
        <a:off x="0" y="4166632"/>
        <a:ext cx="8229600" cy="6943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CA72B-FA84-4BDB-9C66-22F7B99411EC}">
      <dsp:nvSpPr>
        <dsp:cNvPr id="0" name=""/>
        <dsp:cNvSpPr/>
      </dsp:nvSpPr>
      <dsp:spPr>
        <a:xfrm>
          <a:off x="0" y="1591"/>
          <a:ext cx="60561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D0B8E-1C48-47D0-8534-52BCB446AA34}">
      <dsp:nvSpPr>
        <dsp:cNvPr id="0" name=""/>
        <dsp:cNvSpPr/>
      </dsp:nvSpPr>
      <dsp:spPr>
        <a:xfrm>
          <a:off x="0" y="1591"/>
          <a:ext cx="6056111" cy="542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/>
            <a:t>- zagovaranje/zastupanje interesa članica,</a:t>
          </a:r>
          <a:endParaRPr lang="en-US" sz="2500" kern="1200" dirty="0"/>
        </a:p>
      </dsp:txBody>
      <dsp:txXfrm>
        <a:off x="0" y="1591"/>
        <a:ext cx="6056111" cy="542824"/>
      </dsp:txXfrm>
    </dsp:sp>
    <dsp:sp modelId="{4DC9F938-3605-479B-AC5E-376D06D315E6}">
      <dsp:nvSpPr>
        <dsp:cNvPr id="0" name=""/>
        <dsp:cNvSpPr/>
      </dsp:nvSpPr>
      <dsp:spPr>
        <a:xfrm>
          <a:off x="0" y="544415"/>
          <a:ext cx="60561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E0804-DFF5-4418-9BF7-A2DC849AF7EA}">
      <dsp:nvSpPr>
        <dsp:cNvPr id="0" name=""/>
        <dsp:cNvSpPr/>
      </dsp:nvSpPr>
      <dsp:spPr>
        <a:xfrm>
          <a:off x="0" y="544415"/>
          <a:ext cx="6056111" cy="542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/>
            <a:t>- internacionalizacija, </a:t>
          </a:r>
          <a:endParaRPr lang="en-US" sz="2500" kern="1200" dirty="0"/>
        </a:p>
      </dsp:txBody>
      <dsp:txXfrm>
        <a:off x="0" y="544415"/>
        <a:ext cx="6056111" cy="542824"/>
      </dsp:txXfrm>
    </dsp:sp>
    <dsp:sp modelId="{4FB83D67-8A26-4A0A-9BD5-A26C067BDBDF}">
      <dsp:nvSpPr>
        <dsp:cNvPr id="0" name=""/>
        <dsp:cNvSpPr/>
      </dsp:nvSpPr>
      <dsp:spPr>
        <a:xfrm>
          <a:off x="0" y="1087239"/>
          <a:ext cx="60561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A7A7A-1758-4CD9-AFCA-9378D79D9C48}">
      <dsp:nvSpPr>
        <dsp:cNvPr id="0" name=""/>
        <dsp:cNvSpPr/>
      </dsp:nvSpPr>
      <dsp:spPr>
        <a:xfrm>
          <a:off x="0" y="1087239"/>
          <a:ext cx="6056111" cy="542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/>
            <a:t>- edukacije/konferencije, </a:t>
          </a:r>
          <a:endParaRPr lang="en-US" sz="2500" kern="1200" dirty="0"/>
        </a:p>
      </dsp:txBody>
      <dsp:txXfrm>
        <a:off x="0" y="1087239"/>
        <a:ext cx="6056111" cy="542824"/>
      </dsp:txXfrm>
    </dsp:sp>
    <dsp:sp modelId="{11FAA4DD-3115-4189-A493-81EA93512610}">
      <dsp:nvSpPr>
        <dsp:cNvPr id="0" name=""/>
        <dsp:cNvSpPr/>
      </dsp:nvSpPr>
      <dsp:spPr>
        <a:xfrm>
          <a:off x="0" y="1630063"/>
          <a:ext cx="60561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316CA-38D8-4E91-AD62-502720CBECB3}">
      <dsp:nvSpPr>
        <dsp:cNvPr id="0" name=""/>
        <dsp:cNvSpPr/>
      </dsp:nvSpPr>
      <dsp:spPr>
        <a:xfrm>
          <a:off x="0" y="1630063"/>
          <a:ext cx="6056111" cy="542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/>
            <a:t>- informiranje, </a:t>
          </a:r>
          <a:endParaRPr lang="en-US" sz="2500" kern="1200" dirty="0"/>
        </a:p>
      </dsp:txBody>
      <dsp:txXfrm>
        <a:off x="0" y="1630063"/>
        <a:ext cx="6056111" cy="542824"/>
      </dsp:txXfrm>
    </dsp:sp>
    <dsp:sp modelId="{75E238B3-A216-44F1-877D-303CBE86CD72}">
      <dsp:nvSpPr>
        <dsp:cNvPr id="0" name=""/>
        <dsp:cNvSpPr/>
      </dsp:nvSpPr>
      <dsp:spPr>
        <a:xfrm>
          <a:off x="0" y="2172888"/>
          <a:ext cx="60561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E21B7-CFAC-43C9-B2CB-AA060A5DCF32}">
      <dsp:nvSpPr>
        <dsp:cNvPr id="0" name=""/>
        <dsp:cNvSpPr/>
      </dsp:nvSpPr>
      <dsp:spPr>
        <a:xfrm>
          <a:off x="0" y="2172888"/>
          <a:ext cx="6056111" cy="542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/>
            <a:t>- projekti EU i </a:t>
          </a:r>
          <a:endParaRPr lang="en-US" sz="2500" kern="1200" dirty="0"/>
        </a:p>
      </dsp:txBody>
      <dsp:txXfrm>
        <a:off x="0" y="2172888"/>
        <a:ext cx="6056111" cy="542824"/>
      </dsp:txXfrm>
    </dsp:sp>
    <dsp:sp modelId="{920F78DD-2A4B-4723-BCC7-F062D5E6BD26}">
      <dsp:nvSpPr>
        <dsp:cNvPr id="0" name=""/>
        <dsp:cNvSpPr/>
      </dsp:nvSpPr>
      <dsp:spPr>
        <a:xfrm>
          <a:off x="0" y="2715712"/>
          <a:ext cx="60561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9147B8-D485-48E8-8A41-205121A7C081}">
      <dsp:nvSpPr>
        <dsp:cNvPr id="0" name=""/>
        <dsp:cNvSpPr/>
      </dsp:nvSpPr>
      <dsp:spPr>
        <a:xfrm>
          <a:off x="0" y="2715712"/>
          <a:ext cx="6056111" cy="542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/>
            <a:t>- razvoj gospodarstva.</a:t>
          </a:r>
          <a:endParaRPr lang="en-US" sz="2500" kern="1200" dirty="0"/>
        </a:p>
      </dsp:txBody>
      <dsp:txXfrm>
        <a:off x="0" y="2715712"/>
        <a:ext cx="6056111" cy="542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F7B1ED1-B166-2ECA-E870-B1A5740209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293338"/>
            <a:ext cx="6858000" cy="327459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r-HR" sz="4800" dirty="0"/>
              <a:t>1. DRŽAVNA POTPORA I POTICAJI RAZVOJA MALOG PODUZETNIŠTVA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1EE16AA-5571-D239-155E-AAA272467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281" y="4036358"/>
            <a:ext cx="7553653" cy="1272948"/>
          </a:xfrm>
        </p:spPr>
        <p:txBody>
          <a:bodyPr anchor="ctr">
            <a:normAutofit/>
          </a:bodyPr>
          <a:lstStyle/>
          <a:p>
            <a:r>
              <a:rPr lang="hr-HR" b="1" dirty="0"/>
              <a:t>INSTITUCIJSKA POTPORA PODUZETNIŠTVU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niOkvir 3">
            <a:extLst>
              <a:ext uri="{FF2B5EF4-FFF2-40B4-BE49-F238E27FC236}">
                <a16:creationId xmlns:a16="http://schemas.microsoft.com/office/drawing/2014/main" id="{6DBEBC6B-6583-8E4E-60E2-02313B7F3925}"/>
              </a:ext>
            </a:extLst>
          </p:cNvPr>
          <p:cNvSpPr txBox="1"/>
          <p:nvPr/>
        </p:nvSpPr>
        <p:spPr>
          <a:xfrm>
            <a:off x="4011561" y="5653548"/>
            <a:ext cx="468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dirty="0"/>
              <a:t>Izradila: Marina Juriša, </a:t>
            </a:r>
            <a:r>
              <a:rPr lang="hr-HR" dirty="0" err="1"/>
              <a:t>dipl.oec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08834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335AD86-E4BD-5D8B-3E24-CE65CA7DF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809898"/>
            <a:ext cx="7629757" cy="1554480"/>
          </a:xfrm>
        </p:spPr>
        <p:txBody>
          <a:bodyPr anchor="ctr">
            <a:normAutofit/>
          </a:bodyPr>
          <a:lstStyle/>
          <a:p>
            <a:r>
              <a:rPr lang="hr-HR" sz="4200"/>
              <a:t>PONOVIMO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C70E8B71-C3F4-C106-BD98-9C8CFD0E68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539766"/>
              </p:ext>
            </p:extLst>
          </p:nvPr>
        </p:nvGraphicFramePr>
        <p:xfrm>
          <a:off x="678451" y="3017519"/>
          <a:ext cx="778383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7752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D0A3B93-6AB3-43F9-0B04-1C61052E2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2296" y="982494"/>
            <a:ext cx="6983568" cy="4620638"/>
          </a:xfrm>
        </p:spPr>
        <p:txBody>
          <a:bodyPr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hr-HR" sz="2400" b="1" dirty="0"/>
              <a:t>Poduzetništvo</a:t>
            </a:r>
            <a:r>
              <a:rPr lang="hr-HR" sz="2400" dirty="0"/>
              <a:t> - </a:t>
            </a:r>
            <a:r>
              <a:rPr lang="en-US" sz="2400" dirty="0" err="1"/>
              <a:t>spremnost</a:t>
            </a:r>
            <a:r>
              <a:rPr lang="en-US" sz="2400" dirty="0"/>
              <a:t> </a:t>
            </a:r>
            <a:r>
              <a:rPr lang="en-US" sz="2400" dirty="0" err="1"/>
              <a:t>pojedinca</a:t>
            </a:r>
            <a:r>
              <a:rPr lang="en-US" sz="2400" dirty="0"/>
              <a:t> (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više</a:t>
            </a:r>
            <a:r>
              <a:rPr lang="en-US" sz="2400" dirty="0"/>
              <a:t> </a:t>
            </a:r>
            <a:r>
              <a:rPr lang="en-US" sz="2400" dirty="0" err="1"/>
              <a:t>osoba</a:t>
            </a:r>
            <a:r>
              <a:rPr lang="en-US" sz="2400" dirty="0"/>
              <a:t>) koji </a:t>
            </a:r>
            <a:r>
              <a:rPr lang="en-US" sz="2400" dirty="0" err="1"/>
              <a:t>koristeći</a:t>
            </a:r>
            <a:r>
              <a:rPr lang="en-US" sz="2400" dirty="0"/>
              <a:t> </a:t>
            </a:r>
            <a:r>
              <a:rPr lang="en-US" sz="2400" dirty="0" err="1"/>
              <a:t>neku</a:t>
            </a:r>
            <a:r>
              <a:rPr lang="en-US" sz="2400" dirty="0"/>
              <a:t> </a:t>
            </a:r>
            <a:r>
              <a:rPr lang="en-US" sz="2400" dirty="0" err="1"/>
              <a:t>ideju</a:t>
            </a:r>
            <a:r>
              <a:rPr lang="en-US" sz="2400" dirty="0"/>
              <a:t>, </a:t>
            </a:r>
            <a:r>
              <a:rPr lang="en-US" sz="2400" dirty="0" err="1"/>
              <a:t>uz</a:t>
            </a:r>
            <a:r>
              <a:rPr lang="en-US" sz="2400" dirty="0"/>
              <a:t> </a:t>
            </a:r>
            <a:r>
              <a:rPr lang="en-US" sz="2400" dirty="0" err="1"/>
              <a:t>određeno</a:t>
            </a:r>
            <a:r>
              <a:rPr lang="en-US" sz="2400" dirty="0"/>
              <a:t> </a:t>
            </a:r>
            <a:r>
              <a:rPr lang="en-US" sz="2400" dirty="0" err="1"/>
              <a:t>ulaganje</a:t>
            </a:r>
            <a:r>
              <a:rPr lang="en-US" sz="2400" dirty="0"/>
              <a:t> </a:t>
            </a:r>
            <a:r>
              <a:rPr lang="en-US" sz="2400" dirty="0" err="1"/>
              <a:t>kapitala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preuzimanje</a:t>
            </a:r>
            <a:r>
              <a:rPr lang="en-US" sz="2400" dirty="0"/>
              <a:t> </a:t>
            </a:r>
            <a:r>
              <a:rPr lang="en-US" sz="2400" dirty="0" err="1"/>
              <a:t>rizika</a:t>
            </a:r>
            <a:r>
              <a:rPr lang="en-US" sz="2400" dirty="0"/>
              <a:t> </a:t>
            </a:r>
            <a:r>
              <a:rPr lang="en-US" sz="2400" dirty="0" err="1"/>
              <a:t>pokreću</a:t>
            </a:r>
            <a:r>
              <a:rPr lang="en-US" sz="2400" dirty="0"/>
              <a:t> </a:t>
            </a:r>
            <a:r>
              <a:rPr lang="en-US" sz="2400" dirty="0" err="1"/>
              <a:t>vlastiti</a:t>
            </a:r>
            <a:r>
              <a:rPr lang="en-US" sz="2400" dirty="0"/>
              <a:t> </a:t>
            </a:r>
            <a:r>
              <a:rPr lang="en-US" sz="2400" dirty="0" err="1"/>
              <a:t>posao</a:t>
            </a:r>
            <a:r>
              <a:rPr lang="en-US" sz="2400" dirty="0"/>
              <a:t> s </a:t>
            </a:r>
            <a:r>
              <a:rPr lang="en-US" sz="2400" dirty="0" err="1"/>
              <a:t>ciljem</a:t>
            </a:r>
            <a:r>
              <a:rPr lang="en-US" sz="2400" dirty="0"/>
              <a:t> </a:t>
            </a:r>
            <a:r>
              <a:rPr lang="en-US" sz="2400" dirty="0" err="1"/>
              <a:t>ostvarivanja</a:t>
            </a:r>
            <a:r>
              <a:rPr lang="en-US" sz="2400" dirty="0"/>
              <a:t> </a:t>
            </a:r>
            <a:r>
              <a:rPr lang="en-US" sz="2400" dirty="0" err="1"/>
              <a:t>dobiti</a:t>
            </a:r>
            <a:r>
              <a:rPr lang="hr-HR" sz="2400" dirty="0"/>
              <a:t>.</a:t>
            </a:r>
          </a:p>
          <a:p>
            <a:pPr>
              <a:lnSpc>
                <a:spcPct val="90000"/>
              </a:lnSpc>
            </a:pPr>
            <a:endParaRPr lang="hr-HR" sz="2400" b="1" dirty="0"/>
          </a:p>
          <a:p>
            <a:pPr marL="0" indent="0">
              <a:lnSpc>
                <a:spcPct val="90000"/>
              </a:lnSpc>
              <a:buNone/>
            </a:pPr>
            <a:r>
              <a:rPr lang="hr-HR" sz="2400" b="1" dirty="0"/>
              <a:t>Poduzetnik,</a:t>
            </a:r>
            <a:r>
              <a:rPr lang="hr-HR" sz="2400" dirty="0"/>
              <a:t> fizička i pravna osoba koja posluje na vlastiti rizik, isporučuje dobra ili obavlja usluge. Raspolaže sredstvima potrebnima za određenu gosp. djelatnost i samostalno donosi odluke, organizira i kombinira proizvodne čimbenike, nadzire cjelokupni rad i poslovanje i njima upravlja. </a:t>
            </a:r>
          </a:p>
        </p:txBody>
      </p:sp>
    </p:spTree>
    <p:extLst>
      <p:ext uri="{BB962C8B-B14F-4D97-AF65-F5344CB8AC3E}">
        <p14:creationId xmlns:p14="http://schemas.microsoft.com/office/powerpoint/2010/main" val="175234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3930" y="1050596"/>
            <a:ext cx="6056111" cy="40855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Institucijska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potpora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poduzetništvu</a:t>
            </a:r>
            <a:endParaRPr lang="en-US" sz="3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466" y="2133596"/>
            <a:ext cx="7090572" cy="28003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2400" dirty="0" err="1">
                <a:solidFill>
                  <a:schemeClr val="tx1"/>
                </a:solidFill>
              </a:rPr>
              <a:t>Podrška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dijeli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</a:p>
          <a:p>
            <a:pPr marL="114300" indent="-342900" algn="l" defTabSz="9144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Financijsku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donacije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subvencije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marL="114300" indent="-342900" algn="l" defTabSz="9144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</a:rPr>
              <a:t>Nefinancijsku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obrazovanje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savjetodavne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usluge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algn="l" defTabSz="914400">
              <a:lnSpc>
                <a:spcPct val="90000"/>
              </a:lnSpc>
            </a:pPr>
            <a:endParaRPr lang="hr-HR" sz="2400" dirty="0">
              <a:solidFill>
                <a:schemeClr val="tx1"/>
              </a:solidFill>
            </a:endParaRPr>
          </a:p>
          <a:p>
            <a:pPr algn="l" defTabSz="914400">
              <a:lnSpc>
                <a:spcPct val="90000"/>
              </a:lnSpc>
            </a:pPr>
            <a:r>
              <a:rPr lang="en-US" sz="2400" dirty="0" err="1">
                <a:solidFill>
                  <a:schemeClr val="tx1"/>
                </a:solidFill>
              </a:rPr>
              <a:t>Cilj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dirty="0" err="1">
                <a:solidFill>
                  <a:schemeClr val="tx1"/>
                </a:solidFill>
              </a:rPr>
              <a:t>jačanje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poduzetništva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razvoj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cjelokupnog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gospodarstva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zemlje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054CE236-BACB-5471-51EC-8C7B78AE47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0488174"/>
              </p:ext>
            </p:extLst>
          </p:nvPr>
        </p:nvGraphicFramePr>
        <p:xfrm>
          <a:off x="1197394" y="1850787"/>
          <a:ext cx="6934929" cy="3857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kstniOkvir 5">
            <a:extLst>
              <a:ext uri="{FF2B5EF4-FFF2-40B4-BE49-F238E27FC236}">
                <a16:creationId xmlns:a16="http://schemas.microsoft.com/office/drawing/2014/main" id="{B89D78FB-F002-FC48-7434-D8FDAB0F98B7}"/>
              </a:ext>
            </a:extLst>
          </p:cNvPr>
          <p:cNvSpPr txBox="1"/>
          <p:nvPr/>
        </p:nvSpPr>
        <p:spPr>
          <a:xfrm>
            <a:off x="837471" y="1149995"/>
            <a:ext cx="6779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400" dirty="0">
                <a:solidFill>
                  <a:srgbClr val="7030A0"/>
                </a:solidFill>
              </a:rPr>
              <a:t>Potporne institucije za razvoj malog poduzetništva: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hr-HR" sz="2800" dirty="0">
                <a:solidFill>
                  <a:srgbClr val="7030A0"/>
                </a:solidFill>
              </a:rPr>
              <a:t>Ministarstvo gospodarstva i održivog razvoja (MINGOR)</a:t>
            </a:r>
            <a:endParaRPr lang="en-US" sz="2800" dirty="0">
              <a:solidFill>
                <a:srgbClr val="7030A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0502C14-40C9-0234-E531-4CCE808D7D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7138914"/>
              </p:ext>
            </p:extLst>
          </p:nvPr>
        </p:nvGraphicFramePr>
        <p:xfrm>
          <a:off x="457200" y="1721796"/>
          <a:ext cx="8229600" cy="4861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kstniOkvir 3">
            <a:extLst>
              <a:ext uri="{FF2B5EF4-FFF2-40B4-BE49-F238E27FC236}">
                <a16:creationId xmlns:a16="http://schemas.microsoft.com/office/drawing/2014/main" id="{1D0F91CC-5886-0F97-737C-02E0939CE6E2}"/>
              </a:ext>
            </a:extLst>
          </p:cNvPr>
          <p:cNvSpPr txBox="1"/>
          <p:nvPr/>
        </p:nvSpPr>
        <p:spPr>
          <a:xfrm>
            <a:off x="457200" y="1260131"/>
            <a:ext cx="3618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Bavi se: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929" y="578444"/>
            <a:ext cx="7168393" cy="108949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r-HR" sz="2800" dirty="0">
                <a:solidFill>
                  <a:srgbClr val="7030A0"/>
                </a:solidFill>
              </a:rPr>
              <a:t>Hrvatska agencija za malo gospodarstvo inovacije i investicije (HAMAG BICRO)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49031" y="1848256"/>
            <a:ext cx="7168394" cy="4260714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hr-HR" sz="2400" dirty="0"/>
              <a:t>Potiče osnivanje i razvoja subjekata malog gospodarstva, ulaganja u malo gospodarstvo, financiranje poslovanja i razvoja subjekata malog gospodarstva.</a:t>
            </a:r>
            <a:endParaRPr sz="2400" dirty="0"/>
          </a:p>
          <a:p>
            <a:pPr marL="0" indent="0">
              <a:lnSpc>
                <a:spcPct val="110000"/>
              </a:lnSpc>
              <a:buNone/>
            </a:pPr>
            <a:endParaRPr lang="hr-HR" sz="2400" dirty="0"/>
          </a:p>
          <a:p>
            <a:pPr marL="0" indent="0">
              <a:lnSpc>
                <a:spcPct val="110000"/>
              </a:lnSpc>
              <a:buNone/>
            </a:pPr>
            <a:r>
              <a:rPr sz="2400" dirty="0" err="1"/>
              <a:t>Djelovanje</a:t>
            </a:r>
            <a:r>
              <a:rPr sz="2400" dirty="0"/>
              <a:t>:</a:t>
            </a:r>
          </a:p>
          <a:p>
            <a:pPr>
              <a:lnSpc>
                <a:spcPct val="110000"/>
              </a:lnSpc>
            </a:pPr>
            <a:r>
              <a:rPr lang="hr-HR" sz="2400" dirty="0"/>
              <a:t>kreditiranje i davanje jamstva subjektima malog gospodarstva </a:t>
            </a:r>
          </a:p>
          <a:p>
            <a:pPr>
              <a:lnSpc>
                <a:spcPct val="110000"/>
              </a:lnSpc>
            </a:pPr>
            <a:r>
              <a:rPr lang="hr-HR" sz="2400" dirty="0"/>
              <a:t>d</a:t>
            </a:r>
            <a:r>
              <a:rPr sz="2400" dirty="0" err="1"/>
              <a:t>avanje</a:t>
            </a:r>
            <a:r>
              <a:rPr sz="2400" dirty="0"/>
              <a:t> </a:t>
            </a:r>
            <a:r>
              <a:rPr lang="hr-HR" sz="2400" dirty="0"/>
              <a:t>potpora (za istraživanje, razvoj i primjenu suvremenih tehnologija)</a:t>
            </a:r>
          </a:p>
          <a:p>
            <a:pPr>
              <a:lnSpc>
                <a:spcPct val="110000"/>
              </a:lnSpc>
            </a:pPr>
            <a:r>
              <a:rPr lang="nn-NO" sz="2400" dirty="0"/>
              <a:t>motiviranja privatnog i javnog sektora za ulaganje u istraživanje i razvo</a:t>
            </a:r>
            <a:r>
              <a:rPr lang="hr-HR" sz="2400" dirty="0"/>
              <a:t>j</a:t>
            </a:r>
            <a:endParaRPr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B1C522F-18A6-E151-127E-EFF1DE708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029" y="655258"/>
            <a:ext cx="7148938" cy="86575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r-HR" sz="2800" dirty="0">
                <a:solidFill>
                  <a:srgbClr val="7030A0"/>
                </a:solidFill>
              </a:rPr>
              <a:t>Hrvatska banka za obnovu i razvoj (HBOR)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F91ED60-7F1A-0CBD-DD0C-97484F587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026" y="1521012"/>
            <a:ext cx="7752944" cy="4742128"/>
          </a:xfrm>
        </p:spPr>
        <p:txBody>
          <a:bodyPr anchor="t"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hr-HR" sz="9600" dirty="0"/>
              <a:t>Osnovana 1992. sa svrhom kreditiranja obnove gospodarstva nakon domovinskog rata</a:t>
            </a:r>
          </a:p>
          <a:p>
            <a:pPr marL="0" indent="0">
              <a:lnSpc>
                <a:spcPct val="120000"/>
              </a:lnSpc>
              <a:buNone/>
            </a:pPr>
            <a:endParaRPr lang="hr-HR" sz="9600" cap="all" dirty="0"/>
          </a:p>
          <a:p>
            <a:pPr marL="0" indent="0">
              <a:lnSpc>
                <a:spcPct val="120000"/>
              </a:lnSpc>
              <a:buNone/>
            </a:pPr>
            <a:r>
              <a:rPr lang="hr-HR" sz="9600" cap="all" dirty="0"/>
              <a:t>Djelatnosti</a:t>
            </a:r>
          </a:p>
          <a:p>
            <a:pPr>
              <a:lnSpc>
                <a:spcPct val="120000"/>
              </a:lnSpc>
            </a:pPr>
            <a:r>
              <a:rPr lang="hr-HR" sz="9600" dirty="0"/>
              <a:t>financiranje obnove i razvitka hrvatskoga gospodarstva,</a:t>
            </a:r>
          </a:p>
          <a:p>
            <a:pPr>
              <a:lnSpc>
                <a:spcPct val="120000"/>
              </a:lnSpc>
            </a:pPr>
            <a:r>
              <a:rPr lang="hr-HR" sz="9600" dirty="0"/>
              <a:t>financiranje infrastrukture,</a:t>
            </a:r>
          </a:p>
          <a:p>
            <a:pPr>
              <a:lnSpc>
                <a:spcPct val="120000"/>
              </a:lnSpc>
            </a:pPr>
            <a:r>
              <a:rPr lang="hr-HR" sz="9600" dirty="0"/>
              <a:t>poticanje izvoza,</a:t>
            </a:r>
          </a:p>
          <a:p>
            <a:pPr>
              <a:lnSpc>
                <a:spcPct val="120000"/>
              </a:lnSpc>
            </a:pPr>
            <a:r>
              <a:rPr lang="hr-HR" sz="9600" dirty="0"/>
              <a:t>potpora razvitku malog i srednjeg poduzetništva,</a:t>
            </a:r>
          </a:p>
          <a:p>
            <a:pPr>
              <a:lnSpc>
                <a:spcPct val="120000"/>
              </a:lnSpc>
            </a:pPr>
            <a:r>
              <a:rPr lang="hr-HR" sz="9600" dirty="0"/>
              <a:t>poticanje zaštite okoliša,</a:t>
            </a:r>
          </a:p>
          <a:p>
            <a:pPr>
              <a:lnSpc>
                <a:spcPct val="120000"/>
              </a:lnSpc>
            </a:pPr>
            <a:r>
              <a:rPr lang="hr-HR" sz="9600" dirty="0"/>
              <a:t>osiguranje izvoza hrvatskih roba i usluga od netržišnih rizika.</a:t>
            </a:r>
          </a:p>
          <a:p>
            <a:pPr>
              <a:lnSpc>
                <a:spcPct val="90000"/>
              </a:lnSpc>
            </a:pPr>
            <a:endParaRPr lang="hr-HR" sz="1600" dirty="0"/>
          </a:p>
        </p:txBody>
      </p:sp>
    </p:spTree>
    <p:extLst>
      <p:ext uri="{BB962C8B-B14F-4D97-AF65-F5344CB8AC3E}">
        <p14:creationId xmlns:p14="http://schemas.microsoft.com/office/powerpoint/2010/main" val="2819628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1234D65-08FD-2E90-12CC-D8C8350CA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50595"/>
            <a:ext cx="7411585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r-HR" sz="3200" dirty="0">
                <a:solidFill>
                  <a:srgbClr val="7030A0"/>
                </a:solidFill>
              </a:rPr>
              <a:t>Hrvatska gospodarska komora (HGK)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AECDE11-C51B-3F0D-7371-13F2318C5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30" y="2969469"/>
            <a:ext cx="6056111" cy="2800395"/>
          </a:xfrm>
        </p:spPr>
        <p:txBody>
          <a:bodyPr anchor="t">
            <a:normAutofit/>
          </a:bodyPr>
          <a:lstStyle/>
          <a:p>
            <a:r>
              <a:rPr lang="hr-HR" sz="2100" dirty="0"/>
              <a:t>Najstarija nevladina hrvatska i regionalna institucija</a:t>
            </a:r>
          </a:p>
          <a:p>
            <a:r>
              <a:rPr lang="hr-HR" sz="2100" dirty="0"/>
              <a:t>Predstavlja sve pravne i fizičke osobe koje obavljaju gospodarsku djelatnost u RH</a:t>
            </a:r>
          </a:p>
          <a:p>
            <a:r>
              <a:rPr lang="hr-HR" sz="2100" dirty="0"/>
              <a:t>Član je svako trgovačko društvo registrirano na trgovačkom sudu</a:t>
            </a:r>
          </a:p>
        </p:txBody>
      </p:sp>
    </p:spTree>
    <p:extLst>
      <p:ext uri="{BB962C8B-B14F-4D97-AF65-F5344CB8AC3E}">
        <p14:creationId xmlns:p14="http://schemas.microsoft.com/office/powerpoint/2010/main" val="1876271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CCC1AC-E8FB-5836-9613-80B460FAB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4972811-C18D-73CF-C0EF-D1B1A43B8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349" y="478183"/>
            <a:ext cx="7012751" cy="106851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r-HR" sz="3200" dirty="0">
                <a:solidFill>
                  <a:srgbClr val="7030A0"/>
                </a:solidFill>
              </a:rPr>
              <a:t>Hrvatska gospodarska komora (HGK)</a:t>
            </a:r>
          </a:p>
        </p:txBody>
      </p:sp>
      <p:graphicFrame>
        <p:nvGraphicFramePr>
          <p:cNvPr id="14" name="Rezervirano mjesto sadržaja 2">
            <a:extLst>
              <a:ext uri="{FF2B5EF4-FFF2-40B4-BE49-F238E27FC236}">
                <a16:creationId xmlns:a16="http://schemas.microsoft.com/office/drawing/2014/main" id="{B486ECB5-22BD-C5A5-D1AA-F70457EF93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0953826"/>
              </p:ext>
            </p:extLst>
          </p:nvPr>
        </p:nvGraphicFramePr>
        <p:xfrm>
          <a:off x="963930" y="2509737"/>
          <a:ext cx="6056111" cy="3260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kstniOkvir 3">
            <a:extLst>
              <a:ext uri="{FF2B5EF4-FFF2-40B4-BE49-F238E27FC236}">
                <a16:creationId xmlns:a16="http://schemas.microsoft.com/office/drawing/2014/main" id="{4A1E7D1D-2488-A1FE-A4BE-1587D899A2BA}"/>
              </a:ext>
            </a:extLst>
          </p:cNvPr>
          <p:cNvSpPr txBox="1"/>
          <p:nvPr/>
        </p:nvSpPr>
        <p:spPr>
          <a:xfrm>
            <a:off x="963930" y="1886344"/>
            <a:ext cx="60561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Ključna područja djelovanja HGK su</a:t>
            </a:r>
            <a:r>
              <a:rPr lang="hr-HR" dirty="0"/>
              <a:t>:</a:t>
            </a:r>
            <a:endParaRPr lang="en-US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44187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51D2127-65B9-77F5-F4FA-687C4A537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764" y="938719"/>
            <a:ext cx="6056111" cy="104085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r-HR" sz="3200" dirty="0">
                <a:solidFill>
                  <a:srgbClr val="7030A0"/>
                </a:solidFill>
              </a:rPr>
              <a:t>Hrvatska obrtnička komora (HOK)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ED0B3A0-4750-1315-CF6D-D3C23DE6D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6304" y="1979571"/>
            <a:ext cx="6544932" cy="280039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hr-HR" sz="2400" dirty="0"/>
              <a:t>Hrvatska obrtnička komora je samostalna stručno poslovna organizacija obrtnika koja je osnovana radi promicanja, usklađivanja i zastupanja zajedničkih interesa obrtništva. </a:t>
            </a:r>
          </a:p>
          <a:p>
            <a:pPr marL="0" indent="0">
              <a:buNone/>
            </a:pPr>
            <a:endParaRPr lang="hr-HR" sz="2400" dirty="0"/>
          </a:p>
          <a:p>
            <a:pPr marL="0" indent="0">
              <a:buNone/>
            </a:pPr>
            <a:r>
              <a:rPr lang="hr-HR" sz="2400" dirty="0"/>
              <a:t>Članovi su obrtnici s područja RH.</a:t>
            </a:r>
          </a:p>
        </p:txBody>
      </p:sp>
    </p:spTree>
    <p:extLst>
      <p:ext uri="{BB962C8B-B14F-4D97-AF65-F5344CB8AC3E}">
        <p14:creationId xmlns:p14="http://schemas.microsoft.com/office/powerpoint/2010/main" val="1852534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36E564-E54C-E4D4-E432-9D58DFBB4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F897853-C821-DC23-B29B-79CBAA5A4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E3C915F-CE0F-F8F4-BBCE-7F140A9A4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7F4C1B-4C0D-0D56-518D-F2AC93C90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E57FA1B2-456D-A82C-3933-98B9CA143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764" y="938719"/>
            <a:ext cx="6056111" cy="104085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r-HR" sz="3200" dirty="0">
                <a:solidFill>
                  <a:srgbClr val="7030A0"/>
                </a:solidFill>
              </a:rPr>
              <a:t>ZADATAK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FE351B6-2EDE-FFEC-4932-C5B10824F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6304" y="2772383"/>
            <a:ext cx="6544932" cy="200758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hr-HR" sz="2400" dirty="0"/>
              <a:t>Hvala na pozornosti.</a:t>
            </a:r>
          </a:p>
        </p:txBody>
      </p:sp>
    </p:spTree>
    <p:extLst>
      <p:ext uri="{BB962C8B-B14F-4D97-AF65-F5344CB8AC3E}">
        <p14:creationId xmlns:p14="http://schemas.microsoft.com/office/powerpoint/2010/main" val="231832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458</Words>
  <Application>Microsoft Office PowerPoint</Application>
  <PresentationFormat>Prikaz na zaslonu (4:3)</PresentationFormat>
  <Paragraphs>65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Office Theme</vt:lpstr>
      <vt:lpstr>1. DRŽAVNA POTPORA I POTICAJI RAZVOJA MALOG PODUZETNIŠTVA</vt:lpstr>
      <vt:lpstr>PONOVIMO</vt:lpstr>
      <vt:lpstr>PowerPoint prezentacija</vt:lpstr>
      <vt:lpstr>Institucijska potpora poduzetništvu</vt:lpstr>
      <vt:lpstr>PowerPoint prezentacija</vt:lpstr>
      <vt:lpstr>Ministarstvo gospodarstva i održivog razvoja (MINGOR)</vt:lpstr>
      <vt:lpstr>Hrvatska agencija za malo gospodarstvo inovacije i investicije (HAMAG BICRO)</vt:lpstr>
      <vt:lpstr>Hrvatska banka za obnovu i razvoj (HBOR)</vt:lpstr>
      <vt:lpstr>Hrvatska gospodarska komora (HGK)</vt:lpstr>
      <vt:lpstr>Hrvatska gospodarska komora (HGK)</vt:lpstr>
      <vt:lpstr>Hrvatska obrtnička komora (HOK)</vt:lpstr>
      <vt:lpstr>ZADATAK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Marina Juriša</cp:lastModifiedBy>
  <cp:revision>9</cp:revision>
  <dcterms:created xsi:type="dcterms:W3CDTF">2013-01-27T09:14:16Z</dcterms:created>
  <dcterms:modified xsi:type="dcterms:W3CDTF">2026-06-10T07:30:04Z</dcterms:modified>
  <cp:category/>
</cp:coreProperties>
</file>